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Lst>
  <p:sldSz cx="18288000" cy="10287000"/>
  <p:notesSz cx="6858000" cy="9144000"/>
  <p:embeddedFontLst>
    <p:embeddedFont>
      <p:font typeface="Poppins Bold" charset="1" panose="00000800000000000000"/>
      <p:regular r:id="rId61"/>
    </p:embeddedFont>
    <p:embeddedFont>
      <p:font typeface="Poppins" charset="1" panose="00000500000000000000"/>
      <p:regular r:id="rId62"/>
    </p:embeddedFont>
    <p:embeddedFont>
      <p:font typeface="Open Sans 2 Bold" charset="1" panose="00000000000000000000"/>
      <p:regular r:id="rId63"/>
    </p:embeddedFont>
    <p:embeddedFont>
      <p:font typeface="Open Sans 2" charset="1" panose="00000000000000000000"/>
      <p:regular r:id="rId64"/>
    </p:embeddedFont>
    <p:embeddedFont>
      <p:font typeface="Poppins Italics" charset="1" panose="00000500000000000000"/>
      <p:regular r:id="rId65"/>
    </p:embeddedFont>
    <p:embeddedFont>
      <p:font typeface="Open Sans 2 Italics" charset="1" panose="00000000000000000000"/>
      <p:regular r:id="rId66"/>
    </p:embeddedFont>
    <p:embeddedFont>
      <p:font typeface="Open Sans 1 Bold" charset="1" panose="020B0806030504020204"/>
      <p:regular r:id="rId6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slides/slide50.xml" Type="http://schemas.openxmlformats.org/officeDocument/2006/relationships/slide"/><Relationship Id="rId56" Target="slides/slide51.xml" Type="http://schemas.openxmlformats.org/officeDocument/2006/relationships/slide"/><Relationship Id="rId57" Target="slides/slide52.xml" Type="http://schemas.openxmlformats.org/officeDocument/2006/relationships/slide"/><Relationship Id="rId58" Target="slides/slide53.xml" Type="http://schemas.openxmlformats.org/officeDocument/2006/relationships/slide"/><Relationship Id="rId59" Target="slides/slide54.xml" Type="http://schemas.openxmlformats.org/officeDocument/2006/relationships/slide"/><Relationship Id="rId6" Target="slides/slide1.xml" Type="http://schemas.openxmlformats.org/officeDocument/2006/relationships/slide"/><Relationship Id="rId60" Target="slides/slide55.xml" Type="http://schemas.openxmlformats.org/officeDocument/2006/relationships/slide"/><Relationship Id="rId61" Target="fonts/font61.fntdata" Type="http://schemas.openxmlformats.org/officeDocument/2006/relationships/font"/><Relationship Id="rId62" Target="fonts/font62.fntdata" Type="http://schemas.openxmlformats.org/officeDocument/2006/relationships/font"/><Relationship Id="rId63" Target="fonts/font63.fntdata" Type="http://schemas.openxmlformats.org/officeDocument/2006/relationships/font"/><Relationship Id="rId64" Target="fonts/font64.fntdata" Type="http://schemas.openxmlformats.org/officeDocument/2006/relationships/font"/><Relationship Id="rId65" Target="fonts/font65.fntdata" Type="http://schemas.openxmlformats.org/officeDocument/2006/relationships/font"/><Relationship Id="rId66" Target="fonts/font66.fntdata" Type="http://schemas.openxmlformats.org/officeDocument/2006/relationships/font"/><Relationship Id="rId67" Target="fonts/font67.fntdata" Type="http://schemas.openxmlformats.org/officeDocument/2006/relationships/font"/><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17.jpeg" Type="http://schemas.openxmlformats.org/officeDocument/2006/relationships/image"/><Relationship Id="rId6" Target="../media/image18.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jpeg" Type="http://schemas.openxmlformats.org/officeDocument/2006/relationships/image"/><Relationship Id="rId3" Target="../media/image20.png" Type="http://schemas.openxmlformats.org/officeDocument/2006/relationships/image"/><Relationship Id="rId4" Target="../media/image21.png" Type="http://schemas.openxmlformats.org/officeDocument/2006/relationships/image"/><Relationship Id="rId5" Target="../media/image22.png" Type="http://schemas.openxmlformats.org/officeDocument/2006/relationships/image"/><Relationship Id="rId6" Target="../media/image23.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1.png" Type="http://schemas.openxmlformats.org/officeDocument/2006/relationships/image"/><Relationship Id="rId11" Target="../media/image32.png" Type="http://schemas.openxmlformats.org/officeDocument/2006/relationships/image"/><Relationship Id="rId12" Target="../media/image33.png" Type="http://schemas.openxmlformats.org/officeDocument/2006/relationships/image"/><Relationship Id="rId2" Target="../media/image24.jpeg" Type="http://schemas.openxmlformats.org/officeDocument/2006/relationships/image"/><Relationship Id="rId3" Target="../media/image25.jpeg" Type="http://schemas.openxmlformats.org/officeDocument/2006/relationships/image"/><Relationship Id="rId4" Target="../media/image26.jpeg" Type="http://schemas.openxmlformats.org/officeDocument/2006/relationships/image"/><Relationship Id="rId5" Target="../media/image27.jpeg" Type="http://schemas.openxmlformats.org/officeDocument/2006/relationships/image"/><Relationship Id="rId6" Target="../media/image28.jpeg" Type="http://schemas.openxmlformats.org/officeDocument/2006/relationships/image"/><Relationship Id="rId7" Target="../media/image23.png" Type="http://schemas.openxmlformats.org/officeDocument/2006/relationships/image"/><Relationship Id="rId8" Target="../media/image29.png" Type="http://schemas.openxmlformats.org/officeDocument/2006/relationships/image"/><Relationship Id="rId9" Target="../media/image30.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29.png" Type="http://schemas.openxmlformats.org/officeDocument/2006/relationships/image"/><Relationship Id="rId4" Target="../media/image23.png" Type="http://schemas.openxmlformats.org/officeDocument/2006/relationships/image"/><Relationship Id="rId5" Target="../media/image34.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29.png" Type="http://schemas.openxmlformats.org/officeDocument/2006/relationships/image"/><Relationship Id="rId4" Target="../media/image23.png" Type="http://schemas.openxmlformats.org/officeDocument/2006/relationships/image"/><Relationship Id="rId5" Target="../media/image35.jpeg" Type="http://schemas.openxmlformats.org/officeDocument/2006/relationships/image"/><Relationship Id="rId6" Target="../media/image36.png" Type="http://schemas.openxmlformats.org/officeDocument/2006/relationships/image"/><Relationship Id="rId7" Target="../media/image37.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0.png" Type="http://schemas.openxmlformats.org/officeDocument/2006/relationships/image"/><Relationship Id="rId11" Target="../media/image32.png" Type="http://schemas.openxmlformats.org/officeDocument/2006/relationships/image"/><Relationship Id="rId12" Target="../media/image41.png" Type="http://schemas.openxmlformats.org/officeDocument/2006/relationships/image"/><Relationship Id="rId2" Target="../media/image24.jpeg" Type="http://schemas.openxmlformats.org/officeDocument/2006/relationships/image"/><Relationship Id="rId3" Target="../media/image25.jpeg" Type="http://schemas.openxmlformats.org/officeDocument/2006/relationships/image"/><Relationship Id="rId4" Target="../media/image38.jpeg" Type="http://schemas.openxmlformats.org/officeDocument/2006/relationships/image"/><Relationship Id="rId5" Target="../media/image39.jpeg" Type="http://schemas.openxmlformats.org/officeDocument/2006/relationships/image"/><Relationship Id="rId6" Target="../media/image28.jpeg" Type="http://schemas.openxmlformats.org/officeDocument/2006/relationships/image"/><Relationship Id="rId7" Target="../media/image23.png" Type="http://schemas.openxmlformats.org/officeDocument/2006/relationships/image"/><Relationship Id="rId8" Target="../media/image29.png" Type="http://schemas.openxmlformats.org/officeDocument/2006/relationships/image"/><Relationship Id="rId9" Target="../media/image30.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42.png" Type="http://schemas.openxmlformats.org/officeDocument/2006/relationships/image"/><Relationship Id="rId4" Target="../media/image29.png" Type="http://schemas.openxmlformats.org/officeDocument/2006/relationships/image"/><Relationship Id="rId5" Target="../media/image23.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8.jpeg" Type="http://schemas.openxmlformats.org/officeDocument/2006/relationships/image"/><Relationship Id="rId11" Target="../media/image49.jpeg" Type="http://schemas.openxmlformats.org/officeDocument/2006/relationships/image"/><Relationship Id="rId12" Target="../media/image50.jpeg" Type="http://schemas.openxmlformats.org/officeDocument/2006/relationships/image"/><Relationship Id="rId13" Target="../media/image51.png" Type="http://schemas.openxmlformats.org/officeDocument/2006/relationships/image"/><Relationship Id="rId2" Target="../media/image43.png" Type="http://schemas.openxmlformats.org/officeDocument/2006/relationships/image"/><Relationship Id="rId3" Target="../media/image44.svg" Type="http://schemas.openxmlformats.org/officeDocument/2006/relationships/image"/><Relationship Id="rId4" Target="../media/image32.png" Type="http://schemas.openxmlformats.org/officeDocument/2006/relationships/image"/><Relationship Id="rId5" Target="../media/image29.png" Type="http://schemas.openxmlformats.org/officeDocument/2006/relationships/image"/><Relationship Id="rId6" Target="../media/image23.png" Type="http://schemas.openxmlformats.org/officeDocument/2006/relationships/image"/><Relationship Id="rId7" Target="../media/image45.jpeg" Type="http://schemas.openxmlformats.org/officeDocument/2006/relationships/image"/><Relationship Id="rId8" Target="../media/image46.jpeg" Type="http://schemas.openxmlformats.org/officeDocument/2006/relationships/image"/><Relationship Id="rId9" Target="../media/image47.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7.jpeg" Type="http://schemas.openxmlformats.org/officeDocument/2006/relationships/image"/><Relationship Id="rId11" Target="../media/image58.jpeg" Type="http://schemas.openxmlformats.org/officeDocument/2006/relationships/image"/><Relationship Id="rId12" Target="../media/image59.jpeg" Type="http://schemas.openxmlformats.org/officeDocument/2006/relationships/image"/><Relationship Id="rId13" Target="../media/image51.png" Type="http://schemas.openxmlformats.org/officeDocument/2006/relationships/image"/><Relationship Id="rId2" Target="../media/image52.png" Type="http://schemas.openxmlformats.org/officeDocument/2006/relationships/image"/><Relationship Id="rId3" Target="../media/image53.svg" Type="http://schemas.openxmlformats.org/officeDocument/2006/relationships/image"/><Relationship Id="rId4" Target="../media/image32.png" Type="http://schemas.openxmlformats.org/officeDocument/2006/relationships/image"/><Relationship Id="rId5" Target="../media/image29.png" Type="http://schemas.openxmlformats.org/officeDocument/2006/relationships/image"/><Relationship Id="rId6" Target="../media/image23.png" Type="http://schemas.openxmlformats.org/officeDocument/2006/relationships/image"/><Relationship Id="rId7" Target="../media/image54.jpeg" Type="http://schemas.openxmlformats.org/officeDocument/2006/relationships/image"/><Relationship Id="rId8" Target="../media/image55.jpeg" Type="http://schemas.openxmlformats.org/officeDocument/2006/relationships/image"/><Relationship Id="rId9" Target="../media/image56.jpe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3.jpeg" Type="http://schemas.openxmlformats.org/officeDocument/2006/relationships/image"/><Relationship Id="rId11" Target="../media/image64.jpeg" Type="http://schemas.openxmlformats.org/officeDocument/2006/relationships/image"/><Relationship Id="rId12" Target="../media/image65.jpeg" Type="http://schemas.openxmlformats.org/officeDocument/2006/relationships/image"/><Relationship Id="rId13" Target="../media/image66.png" Type="http://schemas.openxmlformats.org/officeDocument/2006/relationships/image"/><Relationship Id="rId2" Target="../media/image52.png" Type="http://schemas.openxmlformats.org/officeDocument/2006/relationships/image"/><Relationship Id="rId3" Target="../media/image53.svg" Type="http://schemas.openxmlformats.org/officeDocument/2006/relationships/image"/><Relationship Id="rId4" Target="../media/image32.png" Type="http://schemas.openxmlformats.org/officeDocument/2006/relationships/image"/><Relationship Id="rId5" Target="../media/image29.png" Type="http://schemas.openxmlformats.org/officeDocument/2006/relationships/image"/><Relationship Id="rId6" Target="../media/image23.png" Type="http://schemas.openxmlformats.org/officeDocument/2006/relationships/image"/><Relationship Id="rId7" Target="../media/image60.jpeg" Type="http://schemas.openxmlformats.org/officeDocument/2006/relationships/image"/><Relationship Id="rId8" Target="../media/image61.jpeg" Type="http://schemas.openxmlformats.org/officeDocument/2006/relationships/image"/><Relationship Id="rId9" Target="../media/image62.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2.jpeg" Type="http://schemas.openxmlformats.org/officeDocument/2006/relationships/image"/><Relationship Id="rId11" Target="../media/image73.jpeg" Type="http://schemas.openxmlformats.org/officeDocument/2006/relationships/image"/><Relationship Id="rId12" Target="../media/image74.jpeg" Type="http://schemas.openxmlformats.org/officeDocument/2006/relationships/image"/><Relationship Id="rId13" Target="../media/image75.png" Type="http://schemas.openxmlformats.org/officeDocument/2006/relationships/image"/><Relationship Id="rId2" Target="../media/image67.png" Type="http://schemas.openxmlformats.org/officeDocument/2006/relationships/image"/><Relationship Id="rId3" Target="../media/image68.svg" Type="http://schemas.openxmlformats.org/officeDocument/2006/relationships/image"/><Relationship Id="rId4" Target="../media/image32.png" Type="http://schemas.openxmlformats.org/officeDocument/2006/relationships/image"/><Relationship Id="rId5" Target="../media/image29.png" Type="http://schemas.openxmlformats.org/officeDocument/2006/relationships/image"/><Relationship Id="rId6" Target="../media/image23.png" Type="http://schemas.openxmlformats.org/officeDocument/2006/relationships/image"/><Relationship Id="rId7" Target="../media/image69.jpeg" Type="http://schemas.openxmlformats.org/officeDocument/2006/relationships/image"/><Relationship Id="rId8" Target="../media/image70.jpeg" Type="http://schemas.openxmlformats.org/officeDocument/2006/relationships/image"/><Relationship Id="rId9" Target="../media/image71.jpe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9.png" Type="http://schemas.openxmlformats.org/officeDocument/2006/relationships/image"/><Relationship Id="rId2" Target="../media/image67.png" Type="http://schemas.openxmlformats.org/officeDocument/2006/relationships/image"/><Relationship Id="rId3" Target="../media/image68.svg" Type="http://schemas.openxmlformats.org/officeDocument/2006/relationships/image"/><Relationship Id="rId4" Target="../media/image32.png" Type="http://schemas.openxmlformats.org/officeDocument/2006/relationships/image"/><Relationship Id="rId5" Target="../media/image29.png" Type="http://schemas.openxmlformats.org/officeDocument/2006/relationships/image"/><Relationship Id="rId6" Target="../media/image23.png" Type="http://schemas.openxmlformats.org/officeDocument/2006/relationships/image"/><Relationship Id="rId7" Target="../media/image76.jpeg" Type="http://schemas.openxmlformats.org/officeDocument/2006/relationships/image"/><Relationship Id="rId8" Target="../media/image77.jpeg" Type="http://schemas.openxmlformats.org/officeDocument/2006/relationships/image"/><Relationship Id="rId9" Target="../media/image78.jpe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2.jpeg" Type="http://schemas.openxmlformats.org/officeDocument/2006/relationships/image"/><Relationship Id="rId11" Target="../media/image46.jpeg" Type="http://schemas.openxmlformats.org/officeDocument/2006/relationships/image"/><Relationship Id="rId12" Target="../media/image83.jpeg" Type="http://schemas.openxmlformats.org/officeDocument/2006/relationships/image"/><Relationship Id="rId13" Target="../media/image84.png" Type="http://schemas.openxmlformats.org/officeDocument/2006/relationships/image"/><Relationship Id="rId2" Target="../media/image67.png" Type="http://schemas.openxmlformats.org/officeDocument/2006/relationships/image"/><Relationship Id="rId3" Target="../media/image68.svg" Type="http://schemas.openxmlformats.org/officeDocument/2006/relationships/image"/><Relationship Id="rId4" Target="../media/image32.png" Type="http://schemas.openxmlformats.org/officeDocument/2006/relationships/image"/><Relationship Id="rId5" Target="../media/image29.png" Type="http://schemas.openxmlformats.org/officeDocument/2006/relationships/image"/><Relationship Id="rId6" Target="../media/image23.png" Type="http://schemas.openxmlformats.org/officeDocument/2006/relationships/image"/><Relationship Id="rId7" Target="../media/image80.jpeg" Type="http://schemas.openxmlformats.org/officeDocument/2006/relationships/image"/><Relationship Id="rId8" Target="../media/image50.jpeg" Type="http://schemas.openxmlformats.org/officeDocument/2006/relationships/image"/><Relationship Id="rId9" Target="../media/image81.jpe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5.png" Type="http://schemas.openxmlformats.org/officeDocument/2006/relationships/image"/><Relationship Id="rId3" Target="../media/image86.svg" Type="http://schemas.openxmlformats.org/officeDocument/2006/relationships/image"/><Relationship Id="rId4" Target="../media/image32.png" Type="http://schemas.openxmlformats.org/officeDocument/2006/relationships/image"/><Relationship Id="rId5" Target="../media/image29.png" Type="http://schemas.openxmlformats.org/officeDocument/2006/relationships/image"/><Relationship Id="rId6" Target="../media/image23.png" Type="http://schemas.openxmlformats.org/officeDocument/2006/relationships/image"/><Relationship Id="rId7" Target="../media/image87.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3.png" Type="http://schemas.openxmlformats.org/officeDocument/2006/relationships/image"/><Relationship Id="rId11" Target="../media/image32.png" Type="http://schemas.openxmlformats.org/officeDocument/2006/relationships/image"/><Relationship Id="rId12" Target="../media/image94.png" Type="http://schemas.openxmlformats.org/officeDocument/2006/relationships/image"/><Relationship Id="rId2" Target="../media/image88.jpeg" Type="http://schemas.openxmlformats.org/officeDocument/2006/relationships/image"/><Relationship Id="rId3" Target="../media/image89.jpeg" Type="http://schemas.openxmlformats.org/officeDocument/2006/relationships/image"/><Relationship Id="rId4" Target="../media/image27.jpeg" Type="http://schemas.openxmlformats.org/officeDocument/2006/relationships/image"/><Relationship Id="rId5" Target="../media/image90.jpeg" Type="http://schemas.openxmlformats.org/officeDocument/2006/relationships/image"/><Relationship Id="rId6" Target="../media/image91.jpeg" Type="http://schemas.openxmlformats.org/officeDocument/2006/relationships/image"/><Relationship Id="rId7" Target="../media/image23.png" Type="http://schemas.openxmlformats.org/officeDocument/2006/relationships/image"/><Relationship Id="rId8" Target="../media/image29.png" Type="http://schemas.openxmlformats.org/officeDocument/2006/relationships/image"/><Relationship Id="rId9" Target="../media/image92.jpe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5.jpeg" Type="http://schemas.openxmlformats.org/officeDocument/2006/relationships/image"/><Relationship Id="rId3" Target="../media/image96.png" Type="http://schemas.openxmlformats.org/officeDocument/2006/relationships/image"/><Relationship Id="rId4" Target="../media/image97.svg" Type="http://schemas.openxmlformats.org/officeDocument/2006/relationships/image"/><Relationship Id="rId5" Target="../media/image32.png" Type="http://schemas.openxmlformats.org/officeDocument/2006/relationships/image"/><Relationship Id="rId6" Target="../media/image29.png" Type="http://schemas.openxmlformats.org/officeDocument/2006/relationships/image"/><Relationship Id="rId7" Target="../media/image23.png" Type="http://schemas.openxmlformats.org/officeDocument/2006/relationships/image"/><Relationship Id="rId8" Target="../media/image98.jpeg" Type="http://schemas.openxmlformats.org/officeDocument/2006/relationships/image"/><Relationship Id="rId9" Target="../media/image99.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0.jpeg" Type="http://schemas.openxmlformats.org/officeDocument/2006/relationships/image"/><Relationship Id="rId3" Target="../media/image43.png" Type="http://schemas.openxmlformats.org/officeDocument/2006/relationships/image"/><Relationship Id="rId4" Target="../media/image44.svg" Type="http://schemas.openxmlformats.org/officeDocument/2006/relationships/image"/><Relationship Id="rId5" Target="../media/image32.png" Type="http://schemas.openxmlformats.org/officeDocument/2006/relationships/image"/><Relationship Id="rId6" Target="../media/image29.png" Type="http://schemas.openxmlformats.org/officeDocument/2006/relationships/image"/><Relationship Id="rId7" Target="../media/image23.png" Type="http://schemas.openxmlformats.org/officeDocument/2006/relationships/image"/><Relationship Id="rId8" Target="../media/image101.jpe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8.png" Type="http://schemas.openxmlformats.org/officeDocument/2006/relationships/image"/><Relationship Id="rId11" Target="../media/image32.png" Type="http://schemas.openxmlformats.org/officeDocument/2006/relationships/image"/><Relationship Id="rId12" Target="../media/image109.png" Type="http://schemas.openxmlformats.org/officeDocument/2006/relationships/image"/><Relationship Id="rId2" Target="../media/image102.jpeg" Type="http://schemas.openxmlformats.org/officeDocument/2006/relationships/image"/><Relationship Id="rId3" Target="../media/image103.jpeg" Type="http://schemas.openxmlformats.org/officeDocument/2006/relationships/image"/><Relationship Id="rId4" Target="../media/image104.jpeg" Type="http://schemas.openxmlformats.org/officeDocument/2006/relationships/image"/><Relationship Id="rId5" Target="../media/image105.jpeg" Type="http://schemas.openxmlformats.org/officeDocument/2006/relationships/image"/><Relationship Id="rId6" Target="../media/image106.jpeg" Type="http://schemas.openxmlformats.org/officeDocument/2006/relationships/image"/><Relationship Id="rId7" Target="../media/image23.png" Type="http://schemas.openxmlformats.org/officeDocument/2006/relationships/image"/><Relationship Id="rId8" Target="../media/image29.png" Type="http://schemas.openxmlformats.org/officeDocument/2006/relationships/image"/><Relationship Id="rId9" Target="../media/image107.jpe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29.png" Type="http://schemas.openxmlformats.org/officeDocument/2006/relationships/image"/><Relationship Id="rId4" Target="../media/image23.png" Type="http://schemas.openxmlformats.org/officeDocument/2006/relationships/image"/><Relationship Id="rId5" Target="../media/image110.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1.jpeg" Type="http://schemas.openxmlformats.org/officeDocument/2006/relationships/image"/><Relationship Id="rId3" Target="../media/image43.png" Type="http://schemas.openxmlformats.org/officeDocument/2006/relationships/image"/><Relationship Id="rId4" Target="../media/image112.svg" Type="http://schemas.openxmlformats.org/officeDocument/2006/relationships/image"/><Relationship Id="rId5" Target="../media/image32.png" Type="http://schemas.openxmlformats.org/officeDocument/2006/relationships/image"/><Relationship Id="rId6" Target="../media/image29.png" Type="http://schemas.openxmlformats.org/officeDocument/2006/relationships/image"/><Relationship Id="rId7" Target="../media/image23.png" Type="http://schemas.openxmlformats.org/officeDocument/2006/relationships/image"/><Relationship Id="rId8" Target="../media/image113.png" Type="http://schemas.openxmlformats.org/officeDocument/2006/relationships/image"/><Relationship Id="rId9" Target="../media/image114.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5.png" Type="http://schemas.openxmlformats.org/officeDocument/2006/relationships/image"/><Relationship Id="rId3" Target="../media/image116.svg" Type="http://schemas.openxmlformats.org/officeDocument/2006/relationships/image"/><Relationship Id="rId4" Target="../media/image117.jpeg" Type="http://schemas.openxmlformats.org/officeDocument/2006/relationships/image"/><Relationship Id="rId5" Target="../media/image32.png" Type="http://schemas.openxmlformats.org/officeDocument/2006/relationships/image"/><Relationship Id="rId6" Target="../media/image29.png" Type="http://schemas.openxmlformats.org/officeDocument/2006/relationships/image"/><Relationship Id="rId7" Target="../media/image23.png" Type="http://schemas.openxmlformats.org/officeDocument/2006/relationships/image"/><Relationship Id="rId8" Target="../media/image118.png" Type="http://schemas.openxmlformats.org/officeDocument/2006/relationships/image"/><Relationship Id="rId9" Target="../media/image119.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3.png" Type="http://schemas.openxmlformats.org/officeDocument/2006/relationships/image"/><Relationship Id="rId11" Target="../media/image32.png" Type="http://schemas.openxmlformats.org/officeDocument/2006/relationships/image"/><Relationship Id="rId12" Target="../media/image124.png" Type="http://schemas.openxmlformats.org/officeDocument/2006/relationships/image"/><Relationship Id="rId2" Target="../media/image120.jpeg" Type="http://schemas.openxmlformats.org/officeDocument/2006/relationships/image"/><Relationship Id="rId3" Target="../media/image121.jpeg" Type="http://schemas.openxmlformats.org/officeDocument/2006/relationships/image"/><Relationship Id="rId4" Target="../media/image38.jpeg" Type="http://schemas.openxmlformats.org/officeDocument/2006/relationships/image"/><Relationship Id="rId5" Target="../media/image122.jpeg" Type="http://schemas.openxmlformats.org/officeDocument/2006/relationships/image"/><Relationship Id="rId6" Target="../media/image28.jpeg" Type="http://schemas.openxmlformats.org/officeDocument/2006/relationships/image"/><Relationship Id="rId7" Target="../media/image23.png" Type="http://schemas.openxmlformats.org/officeDocument/2006/relationships/image"/><Relationship Id="rId8" Target="../media/image29.png" Type="http://schemas.openxmlformats.org/officeDocument/2006/relationships/image"/><Relationship Id="rId9" Target="../media/image30.jpe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29.png" Type="http://schemas.openxmlformats.org/officeDocument/2006/relationships/image"/><Relationship Id="rId4" Target="../media/image23.png" Type="http://schemas.openxmlformats.org/officeDocument/2006/relationships/image"/><Relationship Id="rId5" Target="../media/image125.png" Type="http://schemas.openxmlformats.org/officeDocument/2006/relationships/image"/><Relationship Id="rId6" Target="../media/image126.sv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29.png" Type="http://schemas.openxmlformats.org/officeDocument/2006/relationships/image"/><Relationship Id="rId4" Target="../media/image23.png" Type="http://schemas.openxmlformats.org/officeDocument/2006/relationships/image"/><Relationship Id="rId5" Target="../media/image127.png" Type="http://schemas.openxmlformats.org/officeDocument/2006/relationships/image"/><Relationship Id="rId6" Target="../media/image128.sv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5.jpeg" Type="http://schemas.openxmlformats.org/officeDocument/2006/relationships/image"/><Relationship Id="rId11" Target="../media/image32.png" Type="http://schemas.openxmlformats.org/officeDocument/2006/relationships/image"/><Relationship Id="rId12" Target="../media/image136.png" Type="http://schemas.openxmlformats.org/officeDocument/2006/relationships/image"/><Relationship Id="rId2" Target="../media/image129.jpeg" Type="http://schemas.openxmlformats.org/officeDocument/2006/relationships/image"/><Relationship Id="rId3" Target="../media/image130.jpeg" Type="http://schemas.openxmlformats.org/officeDocument/2006/relationships/image"/><Relationship Id="rId4" Target="../media/image131.jpeg" Type="http://schemas.openxmlformats.org/officeDocument/2006/relationships/image"/><Relationship Id="rId5" Target="../media/image132.jpeg" Type="http://schemas.openxmlformats.org/officeDocument/2006/relationships/image"/><Relationship Id="rId6" Target="../media/image133.jpeg" Type="http://schemas.openxmlformats.org/officeDocument/2006/relationships/image"/><Relationship Id="rId7" Target="../media/image23.png" Type="http://schemas.openxmlformats.org/officeDocument/2006/relationships/image"/><Relationship Id="rId8" Target="../media/image29.png" Type="http://schemas.openxmlformats.org/officeDocument/2006/relationships/image"/><Relationship Id="rId9" Target="../media/image134.jpe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29.png" Type="http://schemas.openxmlformats.org/officeDocument/2006/relationships/image"/><Relationship Id="rId4" Target="../media/image23.png" Type="http://schemas.openxmlformats.org/officeDocument/2006/relationships/image"/><Relationship Id="rId5" Target="../media/image137.pn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7.png" Type="http://schemas.openxmlformats.org/officeDocument/2006/relationships/image"/><Relationship Id="rId3" Target="../media/image68.svg" Type="http://schemas.openxmlformats.org/officeDocument/2006/relationships/image"/><Relationship Id="rId4" Target="../media/image32.png" Type="http://schemas.openxmlformats.org/officeDocument/2006/relationships/image"/><Relationship Id="rId5" Target="../media/image29.png" Type="http://schemas.openxmlformats.org/officeDocument/2006/relationships/image"/><Relationship Id="rId6" Target="../media/image23.png" Type="http://schemas.openxmlformats.org/officeDocument/2006/relationships/image"/><Relationship Id="rId7" Target="../media/image138.jpeg" Type="http://schemas.openxmlformats.org/officeDocument/2006/relationships/image"/><Relationship Id="rId8" Target="../media/image139.pn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3.png" Type="http://schemas.openxmlformats.org/officeDocument/2006/relationships/image"/><Relationship Id="rId11" Target="../media/image144.svg" Type="http://schemas.openxmlformats.org/officeDocument/2006/relationships/image"/><Relationship Id="rId12" Target="../media/image145.png" Type="http://schemas.openxmlformats.org/officeDocument/2006/relationships/image"/><Relationship Id="rId13" Target="../media/image133.jpeg" Type="http://schemas.openxmlformats.org/officeDocument/2006/relationships/image"/><Relationship Id="rId14" Target="../media/image146.png" Type="http://schemas.openxmlformats.org/officeDocument/2006/relationships/image"/><Relationship Id="rId2" Target="../media/image115.png" Type="http://schemas.openxmlformats.org/officeDocument/2006/relationships/image"/><Relationship Id="rId3" Target="../media/image116.svg" Type="http://schemas.openxmlformats.org/officeDocument/2006/relationships/image"/><Relationship Id="rId4" Target="../media/image32.png" Type="http://schemas.openxmlformats.org/officeDocument/2006/relationships/image"/><Relationship Id="rId5" Target="../media/image29.png" Type="http://schemas.openxmlformats.org/officeDocument/2006/relationships/image"/><Relationship Id="rId6" Target="../media/image23.png" Type="http://schemas.openxmlformats.org/officeDocument/2006/relationships/image"/><Relationship Id="rId7" Target="../media/image140.jpeg" Type="http://schemas.openxmlformats.org/officeDocument/2006/relationships/image"/><Relationship Id="rId8" Target="../media/image141.png" Type="http://schemas.openxmlformats.org/officeDocument/2006/relationships/image"/><Relationship Id="rId9" Target="../media/image142.sv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5.png" Type="http://schemas.openxmlformats.org/officeDocument/2006/relationships/image"/><Relationship Id="rId3" Target="../media/image116.svg" Type="http://schemas.openxmlformats.org/officeDocument/2006/relationships/image"/><Relationship Id="rId4" Target="../media/image32.png" Type="http://schemas.openxmlformats.org/officeDocument/2006/relationships/image"/><Relationship Id="rId5" Target="../media/image29.png" Type="http://schemas.openxmlformats.org/officeDocument/2006/relationships/image"/><Relationship Id="rId6" Target="../media/image23.png" Type="http://schemas.openxmlformats.org/officeDocument/2006/relationships/image"/><Relationship Id="rId7" Target="../media/image147.jpeg" Type="http://schemas.openxmlformats.org/officeDocument/2006/relationships/image"/><Relationship Id="rId8" Target="../media/image148.pn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149.png" Type="http://schemas.openxmlformats.org/officeDocument/2006/relationships/image"/><Relationship Id="rId4" Target="../media/image29.png" Type="http://schemas.openxmlformats.org/officeDocument/2006/relationships/image"/><Relationship Id="rId5" Target="../media/image23.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8.pn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5.png" Type="http://schemas.openxmlformats.org/officeDocument/2006/relationships/image"/><Relationship Id="rId3" Target="../media/image116.svg" Type="http://schemas.openxmlformats.org/officeDocument/2006/relationships/image"/><Relationship Id="rId4" Target="../media/image32.png" Type="http://schemas.openxmlformats.org/officeDocument/2006/relationships/image"/><Relationship Id="rId5" Target="../media/image29.png" Type="http://schemas.openxmlformats.org/officeDocument/2006/relationships/image"/><Relationship Id="rId6" Target="../media/image23.png" Type="http://schemas.openxmlformats.org/officeDocument/2006/relationships/image"/><Relationship Id="rId7" Target="../media/image150.jpeg" Type="http://schemas.openxmlformats.org/officeDocument/2006/relationships/image"/><Relationship Id="rId8" Target="../media/image151.jpeg" Type="http://schemas.openxmlformats.org/officeDocument/2006/relationships/image"/><Relationship Id="rId9" Target="../media/image152.pn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56.png" Type="http://schemas.openxmlformats.org/officeDocument/2006/relationships/image"/><Relationship Id="rId2" Target="../media/image115.png" Type="http://schemas.openxmlformats.org/officeDocument/2006/relationships/image"/><Relationship Id="rId3" Target="../media/image116.svg" Type="http://schemas.openxmlformats.org/officeDocument/2006/relationships/image"/><Relationship Id="rId4" Target="../media/image32.png" Type="http://schemas.openxmlformats.org/officeDocument/2006/relationships/image"/><Relationship Id="rId5" Target="../media/image29.png" Type="http://schemas.openxmlformats.org/officeDocument/2006/relationships/image"/><Relationship Id="rId6" Target="../media/image23.png" Type="http://schemas.openxmlformats.org/officeDocument/2006/relationships/image"/><Relationship Id="rId7" Target="../media/image153.jpeg" Type="http://schemas.openxmlformats.org/officeDocument/2006/relationships/image"/><Relationship Id="rId8" Target="../media/image154.png" Type="http://schemas.openxmlformats.org/officeDocument/2006/relationships/image"/><Relationship Id="rId9" Target="../media/image155.sv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5.png" Type="http://schemas.openxmlformats.org/officeDocument/2006/relationships/image"/><Relationship Id="rId3" Target="../media/image116.svg" Type="http://schemas.openxmlformats.org/officeDocument/2006/relationships/image"/><Relationship Id="rId4" Target="../media/image32.png" Type="http://schemas.openxmlformats.org/officeDocument/2006/relationships/image"/><Relationship Id="rId5" Target="../media/image29.png" Type="http://schemas.openxmlformats.org/officeDocument/2006/relationships/image"/><Relationship Id="rId6" Target="../media/image23.png" Type="http://schemas.openxmlformats.org/officeDocument/2006/relationships/image"/><Relationship Id="rId7" Target="../media/image157.jpeg" Type="http://schemas.openxmlformats.org/officeDocument/2006/relationships/image"/><Relationship Id="rId8" Target="../media/image158.png" Type="http://schemas.openxmlformats.org/officeDocument/2006/relationships/image"/><Relationship Id="rId9" Target="../media/image159.jpe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3.png" Type="http://schemas.openxmlformats.org/officeDocument/2006/relationships/image"/><Relationship Id="rId11" Target="../media/image164.svg" Type="http://schemas.openxmlformats.org/officeDocument/2006/relationships/image"/><Relationship Id="rId12" Target="../media/image165.jpeg" Type="http://schemas.openxmlformats.org/officeDocument/2006/relationships/image"/><Relationship Id="rId13" Target="../media/image166.png" Type="http://schemas.openxmlformats.org/officeDocument/2006/relationships/image"/><Relationship Id="rId2" Target="../media/image115.png" Type="http://schemas.openxmlformats.org/officeDocument/2006/relationships/image"/><Relationship Id="rId3" Target="../media/image116.svg" Type="http://schemas.openxmlformats.org/officeDocument/2006/relationships/image"/><Relationship Id="rId4" Target="../media/image32.png" Type="http://schemas.openxmlformats.org/officeDocument/2006/relationships/image"/><Relationship Id="rId5" Target="../media/image29.png" Type="http://schemas.openxmlformats.org/officeDocument/2006/relationships/image"/><Relationship Id="rId6" Target="../media/image23.png" Type="http://schemas.openxmlformats.org/officeDocument/2006/relationships/image"/><Relationship Id="rId7" Target="../media/image160.jpeg" Type="http://schemas.openxmlformats.org/officeDocument/2006/relationships/image"/><Relationship Id="rId8" Target="../media/image161.png" Type="http://schemas.openxmlformats.org/officeDocument/2006/relationships/image"/><Relationship Id="rId9" Target="../media/image162.sv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5.png" Type="http://schemas.openxmlformats.org/officeDocument/2006/relationships/image"/><Relationship Id="rId3" Target="../media/image116.svg" Type="http://schemas.openxmlformats.org/officeDocument/2006/relationships/image"/><Relationship Id="rId4" Target="../media/image32.png" Type="http://schemas.openxmlformats.org/officeDocument/2006/relationships/image"/><Relationship Id="rId5" Target="../media/image29.png" Type="http://schemas.openxmlformats.org/officeDocument/2006/relationships/image"/><Relationship Id="rId6" Target="../media/image23.png" Type="http://schemas.openxmlformats.org/officeDocument/2006/relationships/image"/><Relationship Id="rId7" Target="../media/image167.jpeg" Type="http://schemas.openxmlformats.org/officeDocument/2006/relationships/image"/><Relationship Id="rId8" Target="../media/image168.jpeg" Type="http://schemas.openxmlformats.org/officeDocument/2006/relationships/image"/><Relationship Id="rId9" Target="../media/image169.pn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73.png" Type="http://schemas.openxmlformats.org/officeDocument/2006/relationships/image"/><Relationship Id="rId11" Target="../media/image174.png" Type="http://schemas.openxmlformats.org/officeDocument/2006/relationships/image"/><Relationship Id="rId2" Target="../media/image115.png" Type="http://schemas.openxmlformats.org/officeDocument/2006/relationships/image"/><Relationship Id="rId3" Target="../media/image116.svg" Type="http://schemas.openxmlformats.org/officeDocument/2006/relationships/image"/><Relationship Id="rId4" Target="../media/image32.png" Type="http://schemas.openxmlformats.org/officeDocument/2006/relationships/image"/><Relationship Id="rId5" Target="../media/image29.png" Type="http://schemas.openxmlformats.org/officeDocument/2006/relationships/image"/><Relationship Id="rId6" Target="../media/image23.png" Type="http://schemas.openxmlformats.org/officeDocument/2006/relationships/image"/><Relationship Id="rId7" Target="../media/image170.png" Type="http://schemas.openxmlformats.org/officeDocument/2006/relationships/image"/><Relationship Id="rId8" Target="../media/image171.svg" Type="http://schemas.openxmlformats.org/officeDocument/2006/relationships/image"/><Relationship Id="rId9" Target="../media/image172.jpe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5.png" Type="http://schemas.openxmlformats.org/officeDocument/2006/relationships/image"/><Relationship Id="rId3" Target="../media/image116.svg" Type="http://schemas.openxmlformats.org/officeDocument/2006/relationships/image"/><Relationship Id="rId4" Target="../media/image32.png" Type="http://schemas.openxmlformats.org/officeDocument/2006/relationships/image"/><Relationship Id="rId5" Target="../media/image29.png" Type="http://schemas.openxmlformats.org/officeDocument/2006/relationships/image"/><Relationship Id="rId6" Target="../media/image23.png" Type="http://schemas.openxmlformats.org/officeDocument/2006/relationships/image"/><Relationship Id="rId7" Target="../media/image175.jpeg" Type="http://schemas.openxmlformats.org/officeDocument/2006/relationships/image"/><Relationship Id="rId8" Target="../media/image176.jpeg" Type="http://schemas.openxmlformats.org/officeDocument/2006/relationships/image"/><Relationship Id="rId9" Target="../media/image177.pn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23.png" Type="http://schemas.openxmlformats.org/officeDocument/2006/relationships/image"/><Relationship Id="rId4" Target="../media/image32.png" Type="http://schemas.openxmlformats.org/officeDocument/2006/relationships/image"/><Relationship Id="rId5" Target="../media/image178.png" Type="http://schemas.openxmlformats.org/officeDocument/2006/relationships/image"/><Relationship Id="rId6" Target="../media/image179.png" Type="http://schemas.openxmlformats.org/officeDocument/2006/relationships/image"/><Relationship Id="rId7" Target="../media/image180.sv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87.jpeg" Type="http://schemas.openxmlformats.org/officeDocument/2006/relationships/image"/><Relationship Id="rId11" Target="../media/image32.png" Type="http://schemas.openxmlformats.org/officeDocument/2006/relationships/image"/><Relationship Id="rId12" Target="../media/image188.png" Type="http://schemas.openxmlformats.org/officeDocument/2006/relationships/image"/><Relationship Id="rId13" Target="../media/image189.png" Type="http://schemas.openxmlformats.org/officeDocument/2006/relationships/image"/><Relationship Id="rId2" Target="../media/image181.jpeg" Type="http://schemas.openxmlformats.org/officeDocument/2006/relationships/image"/><Relationship Id="rId3" Target="../media/image182.jpeg" Type="http://schemas.openxmlformats.org/officeDocument/2006/relationships/image"/><Relationship Id="rId4" Target="../media/image183.jpeg" Type="http://schemas.openxmlformats.org/officeDocument/2006/relationships/image"/><Relationship Id="rId5" Target="../media/image184.jpeg" Type="http://schemas.openxmlformats.org/officeDocument/2006/relationships/image"/><Relationship Id="rId6" Target="../media/image185.jpeg" Type="http://schemas.openxmlformats.org/officeDocument/2006/relationships/image"/><Relationship Id="rId7" Target="../media/image23.png" Type="http://schemas.openxmlformats.org/officeDocument/2006/relationships/image"/><Relationship Id="rId8" Target="../media/image29.png" Type="http://schemas.openxmlformats.org/officeDocument/2006/relationships/image"/><Relationship Id="rId9" Target="../media/image186.jpe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23.png" Type="http://schemas.openxmlformats.org/officeDocument/2006/relationships/image"/><Relationship Id="rId4" Target="../media/image32.png" Type="http://schemas.openxmlformats.org/officeDocument/2006/relationships/image"/><Relationship Id="rId5" Target="../media/image190.png" Type="http://schemas.openxmlformats.org/officeDocument/2006/relationships/image"/><Relationship Id="rId6" Target="../media/image191.svg" Type="http://schemas.openxmlformats.org/officeDocument/2006/relationships/image"/><Relationship Id="rId7" Target="../media/image192.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99.jpeg" Type="http://schemas.openxmlformats.org/officeDocument/2006/relationships/image"/><Relationship Id="rId11" Target="../media/image32.png" Type="http://schemas.openxmlformats.org/officeDocument/2006/relationships/image"/><Relationship Id="rId12" Target="../media/image200.png" Type="http://schemas.openxmlformats.org/officeDocument/2006/relationships/image"/><Relationship Id="rId13" Target="../media/image201.png" Type="http://schemas.openxmlformats.org/officeDocument/2006/relationships/image"/><Relationship Id="rId2" Target="../media/image193.jpeg" Type="http://schemas.openxmlformats.org/officeDocument/2006/relationships/image"/><Relationship Id="rId3" Target="../media/image194.jpeg" Type="http://schemas.openxmlformats.org/officeDocument/2006/relationships/image"/><Relationship Id="rId4" Target="../media/image195.jpeg" Type="http://schemas.openxmlformats.org/officeDocument/2006/relationships/image"/><Relationship Id="rId5" Target="../media/image196.jpeg" Type="http://schemas.openxmlformats.org/officeDocument/2006/relationships/image"/><Relationship Id="rId6" Target="../media/image197.jpeg" Type="http://schemas.openxmlformats.org/officeDocument/2006/relationships/image"/><Relationship Id="rId7" Target="../media/image23.png" Type="http://schemas.openxmlformats.org/officeDocument/2006/relationships/image"/><Relationship Id="rId8" Target="../media/image29.png" Type="http://schemas.openxmlformats.org/officeDocument/2006/relationships/image"/><Relationship Id="rId9" Target="../media/image198.jpe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23.png" Type="http://schemas.openxmlformats.org/officeDocument/2006/relationships/image"/><Relationship Id="rId4" Target="../media/image202.jpeg" Type="http://schemas.openxmlformats.org/officeDocument/2006/relationships/image"/><Relationship Id="rId5" Target="../media/image32.png" Type="http://schemas.openxmlformats.org/officeDocument/2006/relationships/image"/></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23.png" Type="http://schemas.openxmlformats.org/officeDocument/2006/relationships/image"/><Relationship Id="rId4" Target="../media/image32.png" Type="http://schemas.openxmlformats.org/officeDocument/2006/relationships/image"/><Relationship Id="rId5" Target="../media/image203.jpeg" Type="http://schemas.openxmlformats.org/officeDocument/2006/relationships/image"/></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09.jpeg" Type="http://schemas.openxmlformats.org/officeDocument/2006/relationships/image"/><Relationship Id="rId11" Target="../media/image210.png" Type="http://schemas.openxmlformats.org/officeDocument/2006/relationships/image"/><Relationship Id="rId12" Target="https://www.facebook.com/share/1A3LmXx1J6/?mibextid=wwXIfr" TargetMode="External" Type="http://schemas.openxmlformats.org/officeDocument/2006/relationships/hyperlink"/><Relationship Id="rId13" Target="https://www.facebook.com/share/1A3LmXx1J6/?mibextid=wwXIfr" TargetMode="External" Type="http://schemas.openxmlformats.org/officeDocument/2006/relationships/hyperlink"/><Relationship Id="rId14" Target="https://maps.app.goo.gl/eUEoiXUmNuyKFdA26?g_st=iw" TargetMode="External" Type="http://schemas.openxmlformats.org/officeDocument/2006/relationships/hyperlink"/><Relationship Id="rId15" Target="https://www.facebook.com/share/1A3LmXx1J6/?mibextid=wwXIfr" TargetMode="External" Type="http://schemas.openxmlformats.org/officeDocument/2006/relationships/hyperlink"/><Relationship Id="rId16" Target="https://www.instagram.com/hospitomasuribetulua?igsh=OTlhbXF1b2ZpZWxh" TargetMode="External" Type="http://schemas.openxmlformats.org/officeDocument/2006/relationships/hyperlink"/><Relationship Id="rId17" Target="https://www.tiktok.com/@hospitomasuribetulua?_t=ZS-8urJOcRwUCG&amp;_r=1" TargetMode="External" Type="http://schemas.openxmlformats.org/officeDocument/2006/relationships/hyperlink"/><Relationship Id="rId18" Target="https://youtube.com/@hospitaltomasuribetulua?si=GkhG4v43p9heDxFy" TargetMode="External" Type="http://schemas.openxmlformats.org/officeDocument/2006/relationships/hyperlink"/><Relationship Id="rId19" Target="https://youtube.com/@hospitaltomasuribetulua?si=GkhG4v43p9heDxFy" TargetMode="External" Type="http://schemas.openxmlformats.org/officeDocument/2006/relationships/hyperlink"/><Relationship Id="rId2" Target="../media/image19.jpeg" Type="http://schemas.openxmlformats.org/officeDocument/2006/relationships/image"/><Relationship Id="rId20" Target="https://portal.hospitaltomasuribe.gov.co/" TargetMode="External" Type="http://schemas.openxmlformats.org/officeDocument/2006/relationships/hyperlink"/><Relationship Id="rId3" Target="../media/image21.png" Type="http://schemas.openxmlformats.org/officeDocument/2006/relationships/image"/><Relationship Id="rId4" Target="../media/image23.png" Type="http://schemas.openxmlformats.org/officeDocument/2006/relationships/image"/><Relationship Id="rId5" Target="../media/image204.png" Type="http://schemas.openxmlformats.org/officeDocument/2006/relationships/image"/><Relationship Id="rId6" Target="../media/image205.svg" Type="http://schemas.openxmlformats.org/officeDocument/2006/relationships/image"/><Relationship Id="rId7" Target="../media/image206.png" Type="http://schemas.openxmlformats.org/officeDocument/2006/relationships/image"/><Relationship Id="rId8" Target="../media/image207.svg" Type="http://schemas.openxmlformats.org/officeDocument/2006/relationships/image"/><Relationship Id="rId9" Target="../media/image208.jpeg" Type="http://schemas.openxmlformats.org/officeDocument/2006/relationships/image"/></Relationships>
</file>

<file path=ppt/slides/_rels/slide5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211.png" Type="http://schemas.openxmlformats.org/officeDocument/2006/relationships/image"/><Relationship Id="rId4" Target="../media/image29.png" Type="http://schemas.openxmlformats.org/officeDocument/2006/relationships/image"/><Relationship Id="rId5" Target="../media/image23.png" Type="http://schemas.openxmlformats.org/officeDocument/2006/relationships/image"/></Relationships>
</file>

<file path=ppt/slides/_rels/slide5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29.png" Type="http://schemas.openxmlformats.org/officeDocument/2006/relationships/image"/><Relationship Id="rId4" Target="../media/image23.png" Type="http://schemas.openxmlformats.org/officeDocument/2006/relationships/image"/><Relationship Id="rId5" Target="../media/image212.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9.jpeg" Type="http://schemas.openxmlformats.org/officeDocument/2006/relationships/image"/><Relationship Id="rId6" Target="../media/image10.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11.png" Type="http://schemas.openxmlformats.org/officeDocument/2006/relationships/image"/><Relationship Id="rId6" Target="../media/image12.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13.png" Type="http://schemas.openxmlformats.org/officeDocument/2006/relationships/image"/><Relationship Id="rId6" Target="../media/image14.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15.jpeg" Type="http://schemas.openxmlformats.org/officeDocument/2006/relationships/image"/><Relationship Id="rId6" Target="../media/image16.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6581" y="8702051"/>
            <a:ext cx="18674581" cy="1584949"/>
          </a:xfrm>
          <a:custGeom>
            <a:avLst/>
            <a:gdLst/>
            <a:ahLst/>
            <a:cxnLst/>
            <a:rect r="r" b="b" t="t" l="l"/>
            <a:pathLst>
              <a:path h="1584949" w="18674581">
                <a:moveTo>
                  <a:pt x="0" y="0"/>
                </a:moveTo>
                <a:lnTo>
                  <a:pt x="18674581" y="0"/>
                </a:lnTo>
                <a:lnTo>
                  <a:pt x="18674581" y="1584949"/>
                </a:lnTo>
                <a:lnTo>
                  <a:pt x="0" y="1584949"/>
                </a:lnTo>
                <a:lnTo>
                  <a:pt x="0" y="0"/>
                </a:lnTo>
                <a:close/>
              </a:path>
            </a:pathLst>
          </a:custGeom>
          <a:blipFill>
            <a:blip r:embed="rId2"/>
            <a:stretch>
              <a:fillRect l="0" t="-11857" r="0" b="-11857"/>
            </a:stretch>
          </a:blipFill>
        </p:spPr>
      </p:sp>
      <p:sp>
        <p:nvSpPr>
          <p:cNvPr name="Freeform 3" id="3"/>
          <p:cNvSpPr/>
          <p:nvPr/>
        </p:nvSpPr>
        <p:spPr>
          <a:xfrm flipH="false" flipV="false" rot="0">
            <a:off x="200548" y="177157"/>
            <a:ext cx="4648104" cy="1172273"/>
          </a:xfrm>
          <a:custGeom>
            <a:avLst/>
            <a:gdLst/>
            <a:ahLst/>
            <a:cxnLst/>
            <a:rect r="r" b="b" t="t" l="l"/>
            <a:pathLst>
              <a:path h="1172273" w="4648104">
                <a:moveTo>
                  <a:pt x="0" y="0"/>
                </a:moveTo>
                <a:lnTo>
                  <a:pt x="4648104" y="0"/>
                </a:lnTo>
                <a:lnTo>
                  <a:pt x="4648104" y="1172273"/>
                </a:lnTo>
                <a:lnTo>
                  <a:pt x="0" y="1172273"/>
                </a:lnTo>
                <a:lnTo>
                  <a:pt x="0" y="0"/>
                </a:lnTo>
                <a:close/>
              </a:path>
            </a:pathLst>
          </a:custGeom>
          <a:blipFill>
            <a:blip r:embed="rId3"/>
            <a:stretch>
              <a:fillRect l="0" t="0" r="0" b="0"/>
            </a:stretch>
          </a:blipFill>
        </p:spPr>
      </p:sp>
      <p:sp>
        <p:nvSpPr>
          <p:cNvPr name="Freeform 4" id="4"/>
          <p:cNvSpPr/>
          <p:nvPr/>
        </p:nvSpPr>
        <p:spPr>
          <a:xfrm flipH="false" flipV="false" rot="0">
            <a:off x="14030988" y="9492410"/>
            <a:ext cx="3967889" cy="794590"/>
          </a:xfrm>
          <a:custGeom>
            <a:avLst/>
            <a:gdLst/>
            <a:ahLst/>
            <a:cxnLst/>
            <a:rect r="r" b="b" t="t" l="l"/>
            <a:pathLst>
              <a:path h="794590" w="3967889">
                <a:moveTo>
                  <a:pt x="0" y="0"/>
                </a:moveTo>
                <a:lnTo>
                  <a:pt x="3967889" y="0"/>
                </a:lnTo>
                <a:lnTo>
                  <a:pt x="3967889" y="794590"/>
                </a:lnTo>
                <a:lnTo>
                  <a:pt x="0" y="794590"/>
                </a:lnTo>
                <a:lnTo>
                  <a:pt x="0" y="0"/>
                </a:lnTo>
                <a:close/>
              </a:path>
            </a:pathLst>
          </a:custGeom>
          <a:blipFill>
            <a:blip r:embed="rId4"/>
            <a:stretch>
              <a:fillRect l="0" t="0" r="0" b="0"/>
            </a:stretch>
          </a:blipFill>
        </p:spPr>
      </p:sp>
      <p:sp>
        <p:nvSpPr>
          <p:cNvPr name="TextBox 5" id="5"/>
          <p:cNvSpPr txBox="true"/>
          <p:nvPr/>
        </p:nvSpPr>
        <p:spPr>
          <a:xfrm rot="0">
            <a:off x="1149548" y="2477389"/>
            <a:ext cx="15988903" cy="2050872"/>
          </a:xfrm>
          <a:prstGeom prst="rect">
            <a:avLst/>
          </a:prstGeom>
        </p:spPr>
        <p:txBody>
          <a:bodyPr anchor="t" rtlCol="false" tIns="0" lIns="0" bIns="0" rIns="0">
            <a:spAutoFit/>
          </a:bodyPr>
          <a:lstStyle/>
          <a:p>
            <a:pPr algn="ctr">
              <a:lnSpc>
                <a:spcPts val="9380"/>
              </a:lnSpc>
            </a:pPr>
            <a:r>
              <a:rPr lang="en-US" sz="6700" b="true">
                <a:solidFill>
                  <a:srgbClr val="000000"/>
                </a:solidFill>
                <a:latin typeface="Poppins Bold"/>
                <a:ea typeface="Poppins Bold"/>
                <a:cs typeface="Poppins Bold"/>
                <a:sym typeface="Poppins Bold"/>
              </a:rPr>
              <a:t>Informe de </a:t>
            </a:r>
          </a:p>
          <a:p>
            <a:pPr algn="ctr">
              <a:lnSpc>
                <a:spcPts val="3953"/>
              </a:lnSpc>
            </a:pPr>
            <a:r>
              <a:rPr lang="en-US" sz="6700" b="true">
                <a:solidFill>
                  <a:srgbClr val="000000"/>
                </a:solidFill>
                <a:latin typeface="Poppins Bold"/>
                <a:ea typeface="Poppins Bold"/>
                <a:cs typeface="Poppins Bold"/>
                <a:sym typeface="Poppins Bold"/>
              </a:rPr>
              <a:t>Rendición de Cuentas vigencia 2024 </a:t>
            </a:r>
          </a:p>
        </p:txBody>
      </p:sp>
      <p:sp>
        <p:nvSpPr>
          <p:cNvPr name="AutoShape 6" id="6"/>
          <p:cNvSpPr/>
          <p:nvPr/>
        </p:nvSpPr>
        <p:spPr>
          <a:xfrm>
            <a:off x="1334145" y="4575886"/>
            <a:ext cx="15619711" cy="0"/>
          </a:xfrm>
          <a:prstGeom prst="line">
            <a:avLst/>
          </a:prstGeom>
          <a:ln cap="flat" w="95250">
            <a:solidFill>
              <a:srgbClr val="000000"/>
            </a:solidFill>
            <a:prstDash val="solid"/>
            <a:headEnd type="none" len="sm" w="sm"/>
            <a:tailEnd type="none" len="sm" w="sm"/>
          </a:ln>
        </p:spPr>
      </p:sp>
      <p:sp>
        <p:nvSpPr>
          <p:cNvPr name="TextBox 7" id="7"/>
          <p:cNvSpPr txBox="true"/>
          <p:nvPr/>
        </p:nvSpPr>
        <p:spPr>
          <a:xfrm rot="0">
            <a:off x="2902148" y="4737984"/>
            <a:ext cx="12483703" cy="2045957"/>
          </a:xfrm>
          <a:prstGeom prst="rect">
            <a:avLst/>
          </a:prstGeom>
        </p:spPr>
        <p:txBody>
          <a:bodyPr anchor="t" rtlCol="false" tIns="0" lIns="0" bIns="0" rIns="0">
            <a:spAutoFit/>
          </a:bodyPr>
          <a:lstStyle/>
          <a:p>
            <a:pPr algn="ctr">
              <a:lnSpc>
                <a:spcPts val="7980"/>
              </a:lnSpc>
            </a:pPr>
            <a:r>
              <a:rPr lang="en-US" sz="5700">
                <a:solidFill>
                  <a:srgbClr val="000000"/>
                </a:solidFill>
                <a:latin typeface="Poppins"/>
                <a:ea typeface="Poppins"/>
                <a:cs typeface="Poppins"/>
                <a:sym typeface="Poppins"/>
              </a:rPr>
              <a:t>Hospital Departamental </a:t>
            </a:r>
          </a:p>
          <a:p>
            <a:pPr algn="ctr">
              <a:lnSpc>
                <a:spcPts val="7980"/>
              </a:lnSpc>
            </a:pPr>
            <a:r>
              <a:rPr lang="en-US" sz="5700">
                <a:solidFill>
                  <a:srgbClr val="000000"/>
                </a:solidFill>
                <a:latin typeface="Poppins"/>
                <a:ea typeface="Poppins"/>
                <a:cs typeface="Poppins"/>
                <a:sym typeface="Poppins"/>
              </a:rPr>
              <a:t>Tomás Uribe Uribe de Tuluá -Valle </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3290" y="9060286"/>
            <a:ext cx="18674581" cy="1584949"/>
          </a:xfrm>
          <a:custGeom>
            <a:avLst/>
            <a:gdLst/>
            <a:ahLst/>
            <a:cxnLst/>
            <a:rect r="r" b="b" t="t" l="l"/>
            <a:pathLst>
              <a:path h="1584949" w="18674581">
                <a:moveTo>
                  <a:pt x="0" y="0"/>
                </a:moveTo>
                <a:lnTo>
                  <a:pt x="18674580" y="0"/>
                </a:lnTo>
                <a:lnTo>
                  <a:pt x="18674580" y="1584949"/>
                </a:lnTo>
                <a:lnTo>
                  <a:pt x="0" y="1584949"/>
                </a:lnTo>
                <a:lnTo>
                  <a:pt x="0" y="0"/>
                </a:lnTo>
                <a:close/>
              </a:path>
            </a:pathLst>
          </a:custGeom>
          <a:blipFill>
            <a:blip r:embed="rId2"/>
            <a:stretch>
              <a:fillRect l="0" t="-11857" r="0" b="-11857"/>
            </a:stretch>
          </a:blipFill>
        </p:spPr>
      </p:sp>
      <p:sp>
        <p:nvSpPr>
          <p:cNvPr name="Freeform 3" id="3"/>
          <p:cNvSpPr/>
          <p:nvPr/>
        </p:nvSpPr>
        <p:spPr>
          <a:xfrm flipH="false" flipV="false" rot="0">
            <a:off x="200548" y="177157"/>
            <a:ext cx="4648104" cy="1172273"/>
          </a:xfrm>
          <a:custGeom>
            <a:avLst/>
            <a:gdLst/>
            <a:ahLst/>
            <a:cxnLst/>
            <a:rect r="r" b="b" t="t" l="l"/>
            <a:pathLst>
              <a:path h="1172273" w="4648104">
                <a:moveTo>
                  <a:pt x="0" y="0"/>
                </a:moveTo>
                <a:lnTo>
                  <a:pt x="4648104" y="0"/>
                </a:lnTo>
                <a:lnTo>
                  <a:pt x="4648104" y="1172273"/>
                </a:lnTo>
                <a:lnTo>
                  <a:pt x="0" y="1172273"/>
                </a:lnTo>
                <a:lnTo>
                  <a:pt x="0" y="0"/>
                </a:lnTo>
                <a:close/>
              </a:path>
            </a:pathLst>
          </a:custGeom>
          <a:blipFill>
            <a:blip r:embed="rId3"/>
            <a:stretch>
              <a:fillRect l="0" t="0" r="0" b="0"/>
            </a:stretch>
          </a:blipFill>
        </p:spPr>
      </p:sp>
      <p:sp>
        <p:nvSpPr>
          <p:cNvPr name="Freeform 4" id="4"/>
          <p:cNvSpPr/>
          <p:nvPr/>
        </p:nvSpPr>
        <p:spPr>
          <a:xfrm flipH="false" flipV="false" rot="0">
            <a:off x="14030988" y="9546968"/>
            <a:ext cx="3695446" cy="740032"/>
          </a:xfrm>
          <a:custGeom>
            <a:avLst/>
            <a:gdLst/>
            <a:ahLst/>
            <a:cxnLst/>
            <a:rect r="r" b="b" t="t" l="l"/>
            <a:pathLst>
              <a:path h="740032" w="3695446">
                <a:moveTo>
                  <a:pt x="0" y="0"/>
                </a:moveTo>
                <a:lnTo>
                  <a:pt x="3695446" y="0"/>
                </a:lnTo>
                <a:lnTo>
                  <a:pt x="3695446" y="740032"/>
                </a:lnTo>
                <a:lnTo>
                  <a:pt x="0" y="740032"/>
                </a:lnTo>
                <a:lnTo>
                  <a:pt x="0" y="0"/>
                </a:lnTo>
                <a:close/>
              </a:path>
            </a:pathLst>
          </a:custGeom>
          <a:blipFill>
            <a:blip r:embed="rId4"/>
            <a:stretch>
              <a:fillRect l="0" t="0" r="0" b="0"/>
            </a:stretch>
          </a:blipFill>
        </p:spPr>
      </p:sp>
      <p:grpSp>
        <p:nvGrpSpPr>
          <p:cNvPr name="Group 5" id="5"/>
          <p:cNvGrpSpPr/>
          <p:nvPr/>
        </p:nvGrpSpPr>
        <p:grpSpPr>
          <a:xfrm rot="0">
            <a:off x="1534315" y="3323959"/>
            <a:ext cx="7068649" cy="5930089"/>
            <a:chOff x="0" y="0"/>
            <a:chExt cx="968855" cy="812800"/>
          </a:xfrm>
        </p:grpSpPr>
        <p:sp>
          <p:nvSpPr>
            <p:cNvPr name="Freeform 6" id="6"/>
            <p:cNvSpPr/>
            <p:nvPr/>
          </p:nvSpPr>
          <p:spPr>
            <a:xfrm flipH="false" flipV="false" rot="0">
              <a:off x="0" y="0"/>
              <a:ext cx="968855" cy="812800"/>
            </a:xfrm>
            <a:custGeom>
              <a:avLst/>
              <a:gdLst/>
              <a:ahLst/>
              <a:cxnLst/>
              <a:rect r="r" b="b" t="t" l="l"/>
              <a:pathLst>
                <a:path h="812800" w="968855">
                  <a:moveTo>
                    <a:pt x="25191" y="0"/>
                  </a:moveTo>
                  <a:lnTo>
                    <a:pt x="943664" y="0"/>
                  </a:lnTo>
                  <a:cubicBezTo>
                    <a:pt x="950345" y="0"/>
                    <a:pt x="956753" y="2654"/>
                    <a:pt x="961477" y="7378"/>
                  </a:cubicBezTo>
                  <a:cubicBezTo>
                    <a:pt x="966201" y="12102"/>
                    <a:pt x="968855" y="18510"/>
                    <a:pt x="968855" y="25191"/>
                  </a:cubicBezTo>
                  <a:lnTo>
                    <a:pt x="968855" y="787609"/>
                  </a:lnTo>
                  <a:cubicBezTo>
                    <a:pt x="968855" y="794290"/>
                    <a:pt x="966201" y="800698"/>
                    <a:pt x="961477" y="805422"/>
                  </a:cubicBezTo>
                  <a:cubicBezTo>
                    <a:pt x="956753" y="810146"/>
                    <a:pt x="950345" y="812800"/>
                    <a:pt x="943664" y="812800"/>
                  </a:cubicBezTo>
                  <a:lnTo>
                    <a:pt x="25191" y="812800"/>
                  </a:lnTo>
                  <a:cubicBezTo>
                    <a:pt x="18510" y="812800"/>
                    <a:pt x="12102" y="810146"/>
                    <a:pt x="7378" y="805422"/>
                  </a:cubicBezTo>
                  <a:cubicBezTo>
                    <a:pt x="2654" y="800698"/>
                    <a:pt x="0" y="794290"/>
                    <a:pt x="0" y="787609"/>
                  </a:cubicBezTo>
                  <a:lnTo>
                    <a:pt x="0" y="25191"/>
                  </a:lnTo>
                  <a:cubicBezTo>
                    <a:pt x="0" y="18510"/>
                    <a:pt x="2654" y="12102"/>
                    <a:pt x="7378" y="7378"/>
                  </a:cubicBezTo>
                  <a:cubicBezTo>
                    <a:pt x="12102" y="2654"/>
                    <a:pt x="18510" y="0"/>
                    <a:pt x="25191" y="0"/>
                  </a:cubicBezTo>
                  <a:close/>
                </a:path>
              </a:pathLst>
            </a:custGeom>
            <a:blipFill>
              <a:blip r:embed="rId5"/>
              <a:stretch>
                <a:fillRect l="-12919" t="0" r="-12919" b="0"/>
              </a:stretch>
            </a:blipFill>
          </p:spPr>
        </p:sp>
      </p:grpSp>
      <p:grpSp>
        <p:nvGrpSpPr>
          <p:cNvPr name="Group 7" id="7"/>
          <p:cNvGrpSpPr/>
          <p:nvPr/>
        </p:nvGrpSpPr>
        <p:grpSpPr>
          <a:xfrm rot="0">
            <a:off x="9288244" y="3360881"/>
            <a:ext cx="7685691" cy="5930089"/>
            <a:chOff x="0" y="0"/>
            <a:chExt cx="1053429" cy="812800"/>
          </a:xfrm>
        </p:grpSpPr>
        <p:sp>
          <p:nvSpPr>
            <p:cNvPr name="Freeform 8" id="8"/>
            <p:cNvSpPr/>
            <p:nvPr/>
          </p:nvSpPr>
          <p:spPr>
            <a:xfrm flipH="false" flipV="false" rot="0">
              <a:off x="0" y="0"/>
              <a:ext cx="1053429" cy="812800"/>
            </a:xfrm>
            <a:custGeom>
              <a:avLst/>
              <a:gdLst/>
              <a:ahLst/>
              <a:cxnLst/>
              <a:rect r="r" b="b" t="t" l="l"/>
              <a:pathLst>
                <a:path h="812800" w="1053429">
                  <a:moveTo>
                    <a:pt x="23168" y="0"/>
                  </a:moveTo>
                  <a:lnTo>
                    <a:pt x="1030261" y="0"/>
                  </a:lnTo>
                  <a:cubicBezTo>
                    <a:pt x="1043056" y="0"/>
                    <a:pt x="1053429" y="10373"/>
                    <a:pt x="1053429" y="23168"/>
                  </a:cubicBezTo>
                  <a:lnTo>
                    <a:pt x="1053429" y="789632"/>
                  </a:lnTo>
                  <a:cubicBezTo>
                    <a:pt x="1053429" y="795776"/>
                    <a:pt x="1050988" y="801669"/>
                    <a:pt x="1046643" y="806014"/>
                  </a:cubicBezTo>
                  <a:cubicBezTo>
                    <a:pt x="1042299" y="810359"/>
                    <a:pt x="1036406" y="812800"/>
                    <a:pt x="1030261" y="812800"/>
                  </a:cubicBezTo>
                  <a:lnTo>
                    <a:pt x="23168" y="812800"/>
                  </a:lnTo>
                  <a:cubicBezTo>
                    <a:pt x="17024" y="812800"/>
                    <a:pt x="11131" y="810359"/>
                    <a:pt x="6786" y="806014"/>
                  </a:cubicBezTo>
                  <a:cubicBezTo>
                    <a:pt x="2441" y="801669"/>
                    <a:pt x="0" y="795776"/>
                    <a:pt x="0" y="789632"/>
                  </a:cubicBezTo>
                  <a:lnTo>
                    <a:pt x="0" y="23168"/>
                  </a:lnTo>
                  <a:cubicBezTo>
                    <a:pt x="0" y="17024"/>
                    <a:pt x="2441" y="11131"/>
                    <a:pt x="6786" y="6786"/>
                  </a:cubicBezTo>
                  <a:cubicBezTo>
                    <a:pt x="11131" y="2441"/>
                    <a:pt x="17024" y="0"/>
                    <a:pt x="23168" y="0"/>
                  </a:cubicBezTo>
                  <a:close/>
                </a:path>
              </a:pathLst>
            </a:custGeom>
            <a:blipFill>
              <a:blip r:embed="rId6"/>
              <a:stretch>
                <a:fillRect l="-18584" t="0" r="-18584" b="0"/>
              </a:stretch>
            </a:blipFill>
          </p:spPr>
        </p:sp>
      </p:grpSp>
      <p:sp>
        <p:nvSpPr>
          <p:cNvPr name="TextBox 9" id="9"/>
          <p:cNvSpPr txBox="true"/>
          <p:nvPr/>
        </p:nvSpPr>
        <p:spPr>
          <a:xfrm rot="0">
            <a:off x="2555706" y="1707981"/>
            <a:ext cx="13465076" cy="1257427"/>
          </a:xfrm>
          <a:prstGeom prst="rect">
            <a:avLst/>
          </a:prstGeom>
        </p:spPr>
        <p:txBody>
          <a:bodyPr anchor="t" rtlCol="false" tIns="0" lIns="0" bIns="0" rIns="0">
            <a:spAutoFit/>
          </a:bodyPr>
          <a:lstStyle/>
          <a:p>
            <a:pPr algn="ctr">
              <a:lnSpc>
                <a:spcPts val="4859"/>
              </a:lnSpc>
            </a:pPr>
            <a:r>
              <a:rPr lang="en-US" sz="4300" b="true">
                <a:solidFill>
                  <a:srgbClr val="000000"/>
                </a:solidFill>
                <a:latin typeface="Poppins Bold"/>
                <a:ea typeface="Poppins Bold"/>
                <a:cs typeface="Poppins Bold"/>
                <a:sym typeface="Poppins Bold"/>
              </a:rPr>
              <a:t>Apertura de Rendición de Cuentas 2024 </a:t>
            </a:r>
            <a:r>
              <a:rPr lang="en-US" sz="4300">
                <a:solidFill>
                  <a:srgbClr val="000000"/>
                </a:solidFill>
                <a:latin typeface="Poppins"/>
                <a:ea typeface="Poppins"/>
                <a:cs typeface="Poppins"/>
                <a:sym typeface="Poppins"/>
              </a:rPr>
              <a:t>a cargo </a:t>
            </a:r>
          </a:p>
          <a:p>
            <a:pPr algn="ctr">
              <a:lnSpc>
                <a:spcPts val="4859"/>
              </a:lnSpc>
            </a:pPr>
            <a:r>
              <a:rPr lang="en-US" sz="4300">
                <a:solidFill>
                  <a:srgbClr val="000000"/>
                </a:solidFill>
                <a:latin typeface="Poppins"/>
                <a:ea typeface="Poppins"/>
                <a:cs typeface="Poppins"/>
                <a:sym typeface="Poppins"/>
              </a:rPr>
              <a:t>de la </a:t>
            </a:r>
            <a:r>
              <a:rPr lang="en-US" b="true" sz="4300">
                <a:solidFill>
                  <a:srgbClr val="000000"/>
                </a:solidFill>
                <a:latin typeface="Poppins Bold"/>
                <a:ea typeface="Poppins Bold"/>
                <a:cs typeface="Poppins Bold"/>
                <a:sym typeface="Poppins Bold"/>
              </a:rPr>
              <a:t>Gerente Sulay Córdoba Rangel </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42A0D8"/>
        </a:solidFill>
      </p:bgPr>
    </p:bg>
    <p:spTree>
      <p:nvGrpSpPr>
        <p:cNvPr id="1" name=""/>
        <p:cNvGrpSpPr/>
        <p:nvPr/>
      </p:nvGrpSpPr>
      <p:grpSpPr>
        <a:xfrm>
          <a:off x="0" y="0"/>
          <a:ext cx="0" cy="0"/>
          <a:chOff x="0" y="0"/>
          <a:chExt cx="0" cy="0"/>
        </a:xfrm>
      </p:grpSpPr>
      <p:sp>
        <p:nvSpPr>
          <p:cNvPr name="Freeform 2" id="2"/>
          <p:cNvSpPr/>
          <p:nvPr/>
        </p:nvSpPr>
        <p:spPr>
          <a:xfrm flipH="false" flipV="false" rot="0">
            <a:off x="-1991230" y="-4129754"/>
            <a:ext cx="21621750" cy="14420850"/>
          </a:xfrm>
          <a:custGeom>
            <a:avLst/>
            <a:gdLst/>
            <a:ahLst/>
            <a:cxnLst/>
            <a:rect r="r" b="b" t="t" l="l"/>
            <a:pathLst>
              <a:path h="14420850" w="21621750">
                <a:moveTo>
                  <a:pt x="0" y="0"/>
                </a:moveTo>
                <a:lnTo>
                  <a:pt x="21621750" y="0"/>
                </a:lnTo>
                <a:lnTo>
                  <a:pt x="21621750" y="14420850"/>
                </a:lnTo>
                <a:lnTo>
                  <a:pt x="0" y="14420850"/>
                </a:lnTo>
                <a:lnTo>
                  <a:pt x="0" y="0"/>
                </a:lnTo>
                <a:close/>
              </a:path>
            </a:pathLst>
          </a:custGeom>
          <a:blipFill>
            <a:blip r:embed="rId2">
              <a:alphaModFix amt="30000"/>
            </a:blip>
            <a:stretch>
              <a:fillRect l="0" t="0" r="0" b="0"/>
            </a:stretch>
          </a:blipFill>
        </p:spPr>
      </p:sp>
      <p:sp>
        <p:nvSpPr>
          <p:cNvPr name="Freeform 3" id="3"/>
          <p:cNvSpPr/>
          <p:nvPr/>
        </p:nvSpPr>
        <p:spPr>
          <a:xfrm flipH="false" flipV="false" rot="0">
            <a:off x="7503214" y="1556223"/>
            <a:ext cx="3286125" cy="3590925"/>
          </a:xfrm>
          <a:custGeom>
            <a:avLst/>
            <a:gdLst/>
            <a:ahLst/>
            <a:cxnLst/>
            <a:rect r="r" b="b" t="t" l="l"/>
            <a:pathLst>
              <a:path h="3590925" w="3286125">
                <a:moveTo>
                  <a:pt x="0" y="0"/>
                </a:moveTo>
                <a:lnTo>
                  <a:pt x="3286125" y="0"/>
                </a:lnTo>
                <a:lnTo>
                  <a:pt x="3286125" y="3590925"/>
                </a:lnTo>
                <a:lnTo>
                  <a:pt x="0" y="3590925"/>
                </a:lnTo>
                <a:lnTo>
                  <a:pt x="0" y="0"/>
                </a:lnTo>
                <a:close/>
              </a:path>
            </a:pathLst>
          </a:custGeom>
          <a:blipFill>
            <a:blip r:embed="rId3"/>
            <a:stretch>
              <a:fillRect l="0" t="0" r="0" b="0"/>
            </a:stretch>
          </a:blipFill>
        </p:spPr>
      </p:sp>
      <p:sp>
        <p:nvSpPr>
          <p:cNvPr name="Freeform 4" id="4"/>
          <p:cNvSpPr/>
          <p:nvPr/>
        </p:nvSpPr>
        <p:spPr>
          <a:xfrm flipH="false" flipV="false" rot="0">
            <a:off x="0" y="7705211"/>
            <a:ext cx="18288000" cy="2486025"/>
          </a:xfrm>
          <a:custGeom>
            <a:avLst/>
            <a:gdLst/>
            <a:ahLst/>
            <a:cxnLst/>
            <a:rect r="r" b="b" t="t" l="l"/>
            <a:pathLst>
              <a:path h="2486025" w="18288000">
                <a:moveTo>
                  <a:pt x="0" y="0"/>
                </a:moveTo>
                <a:lnTo>
                  <a:pt x="18288000" y="0"/>
                </a:lnTo>
                <a:lnTo>
                  <a:pt x="18288000" y="2486025"/>
                </a:lnTo>
                <a:lnTo>
                  <a:pt x="0" y="2486025"/>
                </a:lnTo>
                <a:lnTo>
                  <a:pt x="0" y="0"/>
                </a:lnTo>
                <a:close/>
              </a:path>
            </a:pathLst>
          </a:custGeom>
          <a:blipFill>
            <a:blip r:embed="rId4"/>
            <a:stretch>
              <a:fillRect l="0" t="0" r="0" b="0"/>
            </a:stretch>
          </a:blipFill>
        </p:spPr>
      </p:sp>
      <p:grpSp>
        <p:nvGrpSpPr>
          <p:cNvPr name="Group 5" id="5"/>
          <p:cNvGrpSpPr>
            <a:grpSpLocks noChangeAspect="true"/>
          </p:cNvGrpSpPr>
          <p:nvPr/>
        </p:nvGrpSpPr>
        <p:grpSpPr>
          <a:xfrm rot="0">
            <a:off x="2992036" y="5419344"/>
            <a:ext cx="12308481" cy="1856794"/>
            <a:chOff x="0" y="0"/>
            <a:chExt cx="12308484" cy="1856791"/>
          </a:xfrm>
        </p:grpSpPr>
        <p:sp>
          <p:nvSpPr>
            <p:cNvPr name="Freeform 6" id="6"/>
            <p:cNvSpPr/>
            <p:nvPr/>
          </p:nvSpPr>
          <p:spPr>
            <a:xfrm flipH="false" flipV="false" rot="0">
              <a:off x="0" y="0"/>
              <a:ext cx="12308459" cy="1856740"/>
            </a:xfrm>
            <a:custGeom>
              <a:avLst/>
              <a:gdLst/>
              <a:ahLst/>
              <a:cxnLst/>
              <a:rect r="r" b="b" t="t" l="l"/>
              <a:pathLst>
                <a:path h="1856740" w="12308459">
                  <a:moveTo>
                    <a:pt x="0" y="0"/>
                  </a:moveTo>
                  <a:lnTo>
                    <a:pt x="12308459" y="0"/>
                  </a:lnTo>
                  <a:lnTo>
                    <a:pt x="12308459" y="1856740"/>
                  </a:lnTo>
                  <a:lnTo>
                    <a:pt x="0" y="1856740"/>
                  </a:lnTo>
                  <a:close/>
                </a:path>
              </a:pathLst>
            </a:custGeom>
            <a:solidFill>
              <a:srgbClr val="208BCC"/>
            </a:solidFill>
          </p:spPr>
        </p:sp>
      </p:grpSp>
      <p:sp>
        <p:nvSpPr>
          <p:cNvPr name="Freeform 7" id="7"/>
          <p:cNvSpPr/>
          <p:nvPr/>
        </p:nvSpPr>
        <p:spPr>
          <a:xfrm flipH="false" flipV="false" rot="0">
            <a:off x="5084064" y="5419344"/>
            <a:ext cx="8022336" cy="1703832"/>
          </a:xfrm>
          <a:custGeom>
            <a:avLst/>
            <a:gdLst/>
            <a:ahLst/>
            <a:cxnLst/>
            <a:rect r="r" b="b" t="t" l="l"/>
            <a:pathLst>
              <a:path h="1703832" w="8022336">
                <a:moveTo>
                  <a:pt x="0" y="0"/>
                </a:moveTo>
                <a:lnTo>
                  <a:pt x="8022336" y="0"/>
                </a:lnTo>
                <a:lnTo>
                  <a:pt x="8022336" y="1703832"/>
                </a:lnTo>
                <a:lnTo>
                  <a:pt x="0" y="1703832"/>
                </a:lnTo>
                <a:lnTo>
                  <a:pt x="0" y="0"/>
                </a:lnTo>
                <a:close/>
              </a:path>
            </a:pathLst>
          </a:custGeom>
          <a:blipFill>
            <a:blip r:embed="rId5"/>
            <a:stretch>
              <a:fillRect l="0" t="0" r="0" b="0"/>
            </a:stretch>
          </a:blipFill>
        </p:spPr>
      </p:sp>
      <p:sp>
        <p:nvSpPr>
          <p:cNvPr name="Freeform 8" id="8"/>
          <p:cNvSpPr/>
          <p:nvPr/>
        </p:nvSpPr>
        <p:spPr>
          <a:xfrm flipH="false" flipV="false" rot="0">
            <a:off x="12794847" y="9258300"/>
            <a:ext cx="4781550" cy="962025"/>
          </a:xfrm>
          <a:custGeom>
            <a:avLst/>
            <a:gdLst/>
            <a:ahLst/>
            <a:cxnLst/>
            <a:rect r="r" b="b" t="t" l="l"/>
            <a:pathLst>
              <a:path h="962025" w="4781550">
                <a:moveTo>
                  <a:pt x="0" y="0"/>
                </a:moveTo>
                <a:lnTo>
                  <a:pt x="4781550" y="0"/>
                </a:lnTo>
                <a:lnTo>
                  <a:pt x="4781550" y="962025"/>
                </a:lnTo>
                <a:lnTo>
                  <a:pt x="0" y="962025"/>
                </a:lnTo>
                <a:lnTo>
                  <a:pt x="0" y="0"/>
                </a:lnTo>
                <a:close/>
              </a:path>
            </a:pathLst>
          </a:custGeom>
          <a:blipFill>
            <a:blip r:embed="rId6"/>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42A0D8"/>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4431735" cy="4885287"/>
          </a:xfrm>
          <a:custGeom>
            <a:avLst/>
            <a:gdLst/>
            <a:ahLst/>
            <a:cxnLst/>
            <a:rect r="r" b="b" t="t" l="l"/>
            <a:pathLst>
              <a:path h="4885287" w="4431735">
                <a:moveTo>
                  <a:pt x="0" y="0"/>
                </a:moveTo>
                <a:lnTo>
                  <a:pt x="4431735" y="0"/>
                </a:lnTo>
                <a:lnTo>
                  <a:pt x="4431735" y="4885287"/>
                </a:lnTo>
                <a:lnTo>
                  <a:pt x="0" y="4885287"/>
                </a:lnTo>
                <a:lnTo>
                  <a:pt x="0" y="0"/>
                </a:lnTo>
                <a:close/>
              </a:path>
            </a:pathLst>
          </a:custGeom>
          <a:blipFill>
            <a:blip r:embed="rId2"/>
            <a:stretch>
              <a:fillRect l="-37893" t="-35" r="-27516" b="0"/>
            </a:stretch>
          </a:blipFill>
        </p:spPr>
      </p:sp>
      <p:sp>
        <p:nvSpPr>
          <p:cNvPr name="Freeform 3" id="3"/>
          <p:cNvSpPr/>
          <p:nvPr/>
        </p:nvSpPr>
        <p:spPr>
          <a:xfrm flipH="false" flipV="false" rot="0">
            <a:off x="14205766" y="4886439"/>
            <a:ext cx="4082234" cy="4886439"/>
          </a:xfrm>
          <a:custGeom>
            <a:avLst/>
            <a:gdLst/>
            <a:ahLst/>
            <a:cxnLst/>
            <a:rect r="r" b="b" t="t" l="l"/>
            <a:pathLst>
              <a:path h="4886439" w="4082234">
                <a:moveTo>
                  <a:pt x="0" y="0"/>
                </a:moveTo>
                <a:lnTo>
                  <a:pt x="4082234" y="0"/>
                </a:lnTo>
                <a:lnTo>
                  <a:pt x="4082234" y="4886440"/>
                </a:lnTo>
                <a:lnTo>
                  <a:pt x="0" y="4886440"/>
                </a:lnTo>
                <a:lnTo>
                  <a:pt x="0" y="0"/>
                </a:lnTo>
                <a:close/>
              </a:path>
            </a:pathLst>
          </a:custGeom>
          <a:blipFill>
            <a:blip r:embed="rId3"/>
            <a:stretch>
              <a:fillRect l="-20694" t="-24256" r="-123382" b="-11681"/>
            </a:stretch>
          </a:blipFill>
        </p:spPr>
      </p:sp>
      <p:sp>
        <p:nvSpPr>
          <p:cNvPr name="Freeform 4" id="4"/>
          <p:cNvSpPr/>
          <p:nvPr/>
        </p:nvSpPr>
        <p:spPr>
          <a:xfrm flipH="false" flipV="false" rot="0">
            <a:off x="9318755" y="4886439"/>
            <a:ext cx="4886439" cy="4886439"/>
          </a:xfrm>
          <a:custGeom>
            <a:avLst/>
            <a:gdLst/>
            <a:ahLst/>
            <a:cxnLst/>
            <a:rect r="r" b="b" t="t" l="l"/>
            <a:pathLst>
              <a:path h="4886439" w="4886439">
                <a:moveTo>
                  <a:pt x="0" y="0"/>
                </a:moveTo>
                <a:lnTo>
                  <a:pt x="4886439" y="0"/>
                </a:lnTo>
                <a:lnTo>
                  <a:pt x="4886439" y="4886440"/>
                </a:lnTo>
                <a:lnTo>
                  <a:pt x="0" y="4886440"/>
                </a:lnTo>
                <a:lnTo>
                  <a:pt x="0" y="0"/>
                </a:lnTo>
                <a:close/>
              </a:path>
            </a:pathLst>
          </a:custGeom>
          <a:blipFill>
            <a:blip r:embed="rId4"/>
            <a:stretch>
              <a:fillRect l="-39153" t="0" r="-38971" b="0"/>
            </a:stretch>
          </a:blipFill>
        </p:spPr>
      </p:sp>
      <p:sp>
        <p:nvSpPr>
          <p:cNvPr name="Freeform 5" id="5"/>
          <p:cNvSpPr/>
          <p:nvPr/>
        </p:nvSpPr>
        <p:spPr>
          <a:xfrm flipH="false" flipV="false" rot="0">
            <a:off x="4431735" y="4886439"/>
            <a:ext cx="4886439" cy="4886439"/>
          </a:xfrm>
          <a:custGeom>
            <a:avLst/>
            <a:gdLst/>
            <a:ahLst/>
            <a:cxnLst/>
            <a:rect r="r" b="b" t="t" l="l"/>
            <a:pathLst>
              <a:path h="4886439" w="4886439">
                <a:moveTo>
                  <a:pt x="0" y="0"/>
                </a:moveTo>
                <a:lnTo>
                  <a:pt x="4886439" y="0"/>
                </a:lnTo>
                <a:lnTo>
                  <a:pt x="4886439" y="4886440"/>
                </a:lnTo>
                <a:lnTo>
                  <a:pt x="0" y="4886440"/>
                </a:lnTo>
                <a:lnTo>
                  <a:pt x="0" y="0"/>
                </a:lnTo>
                <a:close/>
              </a:path>
            </a:pathLst>
          </a:custGeom>
          <a:blipFill>
            <a:blip r:embed="rId5"/>
            <a:stretch>
              <a:fillRect l="0" t="-5555" r="0" b="-5381"/>
            </a:stretch>
          </a:blipFill>
        </p:spPr>
      </p:sp>
      <p:sp>
        <p:nvSpPr>
          <p:cNvPr name="Freeform 6" id="6"/>
          <p:cNvSpPr/>
          <p:nvPr/>
        </p:nvSpPr>
        <p:spPr>
          <a:xfrm flipH="false" flipV="false" rot="0">
            <a:off x="0" y="4886439"/>
            <a:ext cx="4431163" cy="4886439"/>
          </a:xfrm>
          <a:custGeom>
            <a:avLst/>
            <a:gdLst/>
            <a:ahLst/>
            <a:cxnLst/>
            <a:rect r="r" b="b" t="t" l="l"/>
            <a:pathLst>
              <a:path h="4886439" w="4431163">
                <a:moveTo>
                  <a:pt x="0" y="0"/>
                </a:moveTo>
                <a:lnTo>
                  <a:pt x="4431163" y="0"/>
                </a:lnTo>
                <a:lnTo>
                  <a:pt x="4431163" y="4886440"/>
                </a:lnTo>
                <a:lnTo>
                  <a:pt x="0" y="4886440"/>
                </a:lnTo>
                <a:lnTo>
                  <a:pt x="0" y="0"/>
                </a:lnTo>
                <a:close/>
              </a:path>
            </a:pathLst>
          </a:custGeom>
          <a:blipFill>
            <a:blip r:embed="rId6"/>
            <a:stretch>
              <a:fillRect l="-10274" t="-32158" r="-14214" b="-37372"/>
            </a:stretch>
          </a:blipFill>
        </p:spPr>
      </p:sp>
      <p:sp>
        <p:nvSpPr>
          <p:cNvPr name="Freeform 7" id="7"/>
          <p:cNvSpPr/>
          <p:nvPr/>
        </p:nvSpPr>
        <p:spPr>
          <a:xfrm flipH="false" flipV="false" rot="0">
            <a:off x="12794847" y="9258300"/>
            <a:ext cx="4781550" cy="962025"/>
          </a:xfrm>
          <a:custGeom>
            <a:avLst/>
            <a:gdLst/>
            <a:ahLst/>
            <a:cxnLst/>
            <a:rect r="r" b="b" t="t" l="l"/>
            <a:pathLst>
              <a:path h="962025" w="4781550">
                <a:moveTo>
                  <a:pt x="0" y="0"/>
                </a:moveTo>
                <a:lnTo>
                  <a:pt x="4781550" y="0"/>
                </a:lnTo>
                <a:lnTo>
                  <a:pt x="4781550" y="962025"/>
                </a:lnTo>
                <a:lnTo>
                  <a:pt x="0" y="962025"/>
                </a:lnTo>
                <a:lnTo>
                  <a:pt x="0" y="0"/>
                </a:lnTo>
                <a:close/>
              </a:path>
            </a:pathLst>
          </a:custGeom>
          <a:blipFill>
            <a:blip r:embed="rId7"/>
            <a:stretch>
              <a:fillRect l="0" t="0" r="0" b="0"/>
            </a:stretch>
          </a:blipFill>
        </p:spPr>
      </p:sp>
      <p:sp>
        <p:nvSpPr>
          <p:cNvPr name="Freeform 8" id="8"/>
          <p:cNvSpPr/>
          <p:nvPr/>
        </p:nvSpPr>
        <p:spPr>
          <a:xfrm flipH="false" flipV="false" rot="0">
            <a:off x="0" y="8375028"/>
            <a:ext cx="18288000" cy="1911972"/>
          </a:xfrm>
          <a:custGeom>
            <a:avLst/>
            <a:gdLst/>
            <a:ahLst/>
            <a:cxnLst/>
            <a:rect r="r" b="b" t="t" l="l"/>
            <a:pathLst>
              <a:path h="1911972" w="18288000">
                <a:moveTo>
                  <a:pt x="0" y="0"/>
                </a:moveTo>
                <a:lnTo>
                  <a:pt x="18288000" y="0"/>
                </a:lnTo>
                <a:lnTo>
                  <a:pt x="18288000" y="1911972"/>
                </a:lnTo>
                <a:lnTo>
                  <a:pt x="0" y="1911972"/>
                </a:lnTo>
                <a:lnTo>
                  <a:pt x="0" y="0"/>
                </a:lnTo>
                <a:close/>
              </a:path>
            </a:pathLst>
          </a:custGeom>
          <a:blipFill>
            <a:blip r:embed="rId8"/>
            <a:stretch>
              <a:fillRect l="0" t="-29924" r="0" b="-99"/>
            </a:stretch>
          </a:blipFill>
        </p:spPr>
      </p:sp>
      <p:sp>
        <p:nvSpPr>
          <p:cNvPr name="Freeform 9" id="9"/>
          <p:cNvSpPr/>
          <p:nvPr/>
        </p:nvSpPr>
        <p:spPr>
          <a:xfrm flipH="false" flipV="false" rot="0">
            <a:off x="4431735" y="0"/>
            <a:ext cx="4886439" cy="4884715"/>
          </a:xfrm>
          <a:custGeom>
            <a:avLst/>
            <a:gdLst/>
            <a:ahLst/>
            <a:cxnLst/>
            <a:rect r="r" b="b" t="t" l="l"/>
            <a:pathLst>
              <a:path h="4884715" w="4886439">
                <a:moveTo>
                  <a:pt x="0" y="0"/>
                </a:moveTo>
                <a:lnTo>
                  <a:pt x="4886439" y="0"/>
                </a:lnTo>
                <a:lnTo>
                  <a:pt x="4886439" y="4884716"/>
                </a:lnTo>
                <a:lnTo>
                  <a:pt x="0" y="4884716"/>
                </a:lnTo>
                <a:lnTo>
                  <a:pt x="0" y="0"/>
                </a:lnTo>
                <a:close/>
              </a:path>
            </a:pathLst>
          </a:custGeom>
          <a:blipFill>
            <a:blip r:embed="rId9"/>
            <a:stretch>
              <a:fillRect l="-27449" t="-1734" r="-87004" b="-18620"/>
            </a:stretch>
          </a:blipFill>
        </p:spPr>
      </p:sp>
      <p:grpSp>
        <p:nvGrpSpPr>
          <p:cNvPr name="Group 10" id="10"/>
          <p:cNvGrpSpPr>
            <a:grpSpLocks noChangeAspect="true"/>
          </p:cNvGrpSpPr>
          <p:nvPr/>
        </p:nvGrpSpPr>
        <p:grpSpPr>
          <a:xfrm rot="0">
            <a:off x="-3048" y="-3048"/>
            <a:ext cx="18290972" cy="10293096"/>
            <a:chOff x="0" y="0"/>
            <a:chExt cx="18290972" cy="10293096"/>
          </a:xfrm>
        </p:grpSpPr>
        <p:sp>
          <p:nvSpPr>
            <p:cNvPr name="Freeform 11" id="11"/>
            <p:cNvSpPr/>
            <p:nvPr/>
          </p:nvSpPr>
          <p:spPr>
            <a:xfrm flipH="false" flipV="false" rot="0">
              <a:off x="3048" y="3048"/>
              <a:ext cx="18287873" cy="10287000"/>
            </a:xfrm>
            <a:custGeom>
              <a:avLst/>
              <a:gdLst/>
              <a:ahLst/>
              <a:cxnLst/>
              <a:rect r="r" b="b" t="t" l="l"/>
              <a:pathLst>
                <a:path h="10287000" w="18287873">
                  <a:moveTo>
                    <a:pt x="0" y="0"/>
                  </a:moveTo>
                  <a:lnTo>
                    <a:pt x="0" y="10287000"/>
                  </a:lnTo>
                  <a:lnTo>
                    <a:pt x="18287873" y="10287000"/>
                  </a:lnTo>
                  <a:lnTo>
                    <a:pt x="18287873" y="0"/>
                  </a:lnTo>
                  <a:close/>
                </a:path>
              </a:pathLst>
            </a:custGeom>
            <a:solidFill>
              <a:srgbClr val="42A0D8"/>
            </a:solidFill>
          </p:spPr>
        </p:sp>
      </p:grpSp>
      <p:sp>
        <p:nvSpPr>
          <p:cNvPr name="Freeform 12" id="12"/>
          <p:cNvSpPr/>
          <p:nvPr/>
        </p:nvSpPr>
        <p:spPr>
          <a:xfrm flipH="false" flipV="false" rot="0">
            <a:off x="9318174" y="0"/>
            <a:ext cx="8969826" cy="4885287"/>
          </a:xfrm>
          <a:custGeom>
            <a:avLst/>
            <a:gdLst/>
            <a:ahLst/>
            <a:cxnLst/>
            <a:rect r="r" b="b" t="t" l="l"/>
            <a:pathLst>
              <a:path h="4885287" w="8969826">
                <a:moveTo>
                  <a:pt x="0" y="0"/>
                </a:moveTo>
                <a:lnTo>
                  <a:pt x="8969826" y="0"/>
                </a:lnTo>
                <a:lnTo>
                  <a:pt x="8969826" y="4885287"/>
                </a:lnTo>
                <a:lnTo>
                  <a:pt x="0" y="4885287"/>
                </a:lnTo>
                <a:lnTo>
                  <a:pt x="0" y="0"/>
                </a:lnTo>
                <a:close/>
              </a:path>
            </a:pathLst>
          </a:custGeom>
          <a:blipFill>
            <a:blip r:embed="rId10"/>
            <a:stretch>
              <a:fillRect l="0" t="0" r="0" b="0"/>
            </a:stretch>
          </a:blipFill>
        </p:spPr>
      </p:sp>
      <p:grpSp>
        <p:nvGrpSpPr>
          <p:cNvPr name="Group 13" id="13"/>
          <p:cNvGrpSpPr>
            <a:grpSpLocks noChangeAspect="true"/>
          </p:cNvGrpSpPr>
          <p:nvPr/>
        </p:nvGrpSpPr>
        <p:grpSpPr>
          <a:xfrm rot="0">
            <a:off x="0" y="0"/>
            <a:ext cx="18288000" cy="10287000"/>
            <a:chOff x="0" y="0"/>
            <a:chExt cx="18288000" cy="10287000"/>
          </a:xfrm>
        </p:grpSpPr>
        <p:sp>
          <p:nvSpPr>
            <p:cNvPr name="Freeform 14" id="14"/>
            <p:cNvSpPr/>
            <p:nvPr/>
          </p:nvSpPr>
          <p:spPr>
            <a:xfrm flipH="false" flipV="false" rot="0">
              <a:off x="0" y="0"/>
              <a:ext cx="18288000" cy="10287000"/>
            </a:xfrm>
            <a:custGeom>
              <a:avLst/>
              <a:gdLst/>
              <a:ahLst/>
              <a:cxnLst/>
              <a:rect r="r" b="b" t="t" l="l"/>
              <a:pathLst>
                <a:path h="10287000" w="18288000">
                  <a:moveTo>
                    <a:pt x="0" y="0"/>
                  </a:moveTo>
                  <a:lnTo>
                    <a:pt x="0" y="10287000"/>
                  </a:lnTo>
                  <a:lnTo>
                    <a:pt x="18288000" y="10287000"/>
                  </a:lnTo>
                  <a:lnTo>
                    <a:pt x="18288000" y="0"/>
                  </a:lnTo>
                  <a:close/>
                </a:path>
              </a:pathLst>
            </a:custGeom>
            <a:solidFill>
              <a:srgbClr val="42A0D8"/>
            </a:solidFill>
          </p:spPr>
        </p:sp>
      </p:grpSp>
      <p:sp>
        <p:nvSpPr>
          <p:cNvPr name="Freeform 15" id="15"/>
          <p:cNvSpPr/>
          <p:nvPr/>
        </p:nvSpPr>
        <p:spPr>
          <a:xfrm flipH="false" flipV="false" rot="0">
            <a:off x="259842" y="341881"/>
            <a:ext cx="3457575" cy="876300"/>
          </a:xfrm>
          <a:custGeom>
            <a:avLst/>
            <a:gdLst/>
            <a:ahLst/>
            <a:cxnLst/>
            <a:rect r="r" b="b" t="t" l="l"/>
            <a:pathLst>
              <a:path h="876300" w="3457575">
                <a:moveTo>
                  <a:pt x="0" y="0"/>
                </a:moveTo>
                <a:lnTo>
                  <a:pt x="3457575" y="0"/>
                </a:lnTo>
                <a:lnTo>
                  <a:pt x="3457575" y="876300"/>
                </a:lnTo>
                <a:lnTo>
                  <a:pt x="0" y="876300"/>
                </a:lnTo>
                <a:lnTo>
                  <a:pt x="0" y="0"/>
                </a:lnTo>
                <a:close/>
              </a:path>
            </a:pathLst>
          </a:custGeom>
          <a:blipFill>
            <a:blip r:embed="rId11"/>
            <a:stretch>
              <a:fillRect l="0" t="0" r="0" b="0"/>
            </a:stretch>
          </a:blipFill>
        </p:spPr>
      </p:sp>
      <p:sp>
        <p:nvSpPr>
          <p:cNvPr name="Freeform 16" id="16"/>
          <p:cNvSpPr/>
          <p:nvPr/>
        </p:nvSpPr>
        <p:spPr>
          <a:xfrm flipH="false" flipV="false" rot="0">
            <a:off x="152400" y="8527428"/>
            <a:ext cx="18135600" cy="1759572"/>
          </a:xfrm>
          <a:custGeom>
            <a:avLst/>
            <a:gdLst/>
            <a:ahLst/>
            <a:cxnLst/>
            <a:rect r="r" b="b" t="t" l="l"/>
            <a:pathLst>
              <a:path h="1759572" w="18135600">
                <a:moveTo>
                  <a:pt x="0" y="0"/>
                </a:moveTo>
                <a:lnTo>
                  <a:pt x="18135600" y="0"/>
                </a:lnTo>
                <a:lnTo>
                  <a:pt x="18135600" y="1759572"/>
                </a:lnTo>
                <a:lnTo>
                  <a:pt x="0" y="1759572"/>
                </a:lnTo>
                <a:lnTo>
                  <a:pt x="0" y="0"/>
                </a:lnTo>
                <a:close/>
              </a:path>
            </a:pathLst>
          </a:custGeom>
          <a:blipFill>
            <a:blip r:embed="rId8"/>
            <a:stretch>
              <a:fillRect l="0" t="-32516" r="-840" b="-8769"/>
            </a:stretch>
          </a:blipFill>
        </p:spPr>
      </p:sp>
      <p:grpSp>
        <p:nvGrpSpPr>
          <p:cNvPr name="Group 17" id="17"/>
          <p:cNvGrpSpPr>
            <a:grpSpLocks noChangeAspect="true"/>
          </p:cNvGrpSpPr>
          <p:nvPr/>
        </p:nvGrpSpPr>
        <p:grpSpPr>
          <a:xfrm rot="0">
            <a:off x="3899421" y="4103265"/>
            <a:ext cx="11284829" cy="1510541"/>
            <a:chOff x="0" y="0"/>
            <a:chExt cx="11284826" cy="1510538"/>
          </a:xfrm>
        </p:grpSpPr>
        <p:sp>
          <p:nvSpPr>
            <p:cNvPr name="Freeform 18" id="18"/>
            <p:cNvSpPr/>
            <p:nvPr/>
          </p:nvSpPr>
          <p:spPr>
            <a:xfrm flipH="false" flipV="false" rot="0">
              <a:off x="0" y="0"/>
              <a:ext cx="11284839" cy="1510538"/>
            </a:xfrm>
            <a:custGeom>
              <a:avLst/>
              <a:gdLst/>
              <a:ahLst/>
              <a:cxnLst/>
              <a:rect r="r" b="b" t="t" l="l"/>
              <a:pathLst>
                <a:path h="1510538" w="11284839">
                  <a:moveTo>
                    <a:pt x="0" y="0"/>
                  </a:moveTo>
                  <a:lnTo>
                    <a:pt x="0" y="1510538"/>
                  </a:lnTo>
                  <a:lnTo>
                    <a:pt x="11284839" y="1510538"/>
                  </a:lnTo>
                  <a:lnTo>
                    <a:pt x="11284839" y="0"/>
                  </a:lnTo>
                  <a:close/>
                </a:path>
              </a:pathLst>
            </a:custGeom>
            <a:solidFill>
              <a:srgbClr val="42A0D8"/>
            </a:solidFill>
          </p:spPr>
        </p:sp>
      </p:grpSp>
      <p:sp>
        <p:nvSpPr>
          <p:cNvPr name="Freeform 19" id="19"/>
          <p:cNvSpPr/>
          <p:nvPr/>
        </p:nvSpPr>
        <p:spPr>
          <a:xfrm flipH="false" flipV="false" rot="0">
            <a:off x="12794847" y="9258300"/>
            <a:ext cx="4781550" cy="962025"/>
          </a:xfrm>
          <a:custGeom>
            <a:avLst/>
            <a:gdLst/>
            <a:ahLst/>
            <a:cxnLst/>
            <a:rect r="r" b="b" t="t" l="l"/>
            <a:pathLst>
              <a:path h="962025" w="4781550">
                <a:moveTo>
                  <a:pt x="0" y="0"/>
                </a:moveTo>
                <a:lnTo>
                  <a:pt x="4781550" y="0"/>
                </a:lnTo>
                <a:lnTo>
                  <a:pt x="4781550" y="962025"/>
                </a:lnTo>
                <a:lnTo>
                  <a:pt x="0" y="962025"/>
                </a:lnTo>
                <a:lnTo>
                  <a:pt x="0" y="0"/>
                </a:lnTo>
                <a:close/>
              </a:path>
            </a:pathLst>
          </a:custGeom>
          <a:blipFill>
            <a:blip r:embed="rId7"/>
            <a:stretch>
              <a:fillRect l="0" t="0" r="0" b="0"/>
            </a:stretch>
          </a:blipFill>
        </p:spPr>
      </p:sp>
      <p:sp>
        <p:nvSpPr>
          <p:cNvPr name="Freeform 20" id="20"/>
          <p:cNvSpPr/>
          <p:nvPr/>
        </p:nvSpPr>
        <p:spPr>
          <a:xfrm flipH="false" flipV="false" rot="0">
            <a:off x="3934968" y="3986784"/>
            <a:ext cx="11180064" cy="1865376"/>
          </a:xfrm>
          <a:custGeom>
            <a:avLst/>
            <a:gdLst/>
            <a:ahLst/>
            <a:cxnLst/>
            <a:rect r="r" b="b" t="t" l="l"/>
            <a:pathLst>
              <a:path h="1865376" w="11180064">
                <a:moveTo>
                  <a:pt x="0" y="0"/>
                </a:moveTo>
                <a:lnTo>
                  <a:pt x="11180064" y="0"/>
                </a:lnTo>
                <a:lnTo>
                  <a:pt x="11180064" y="1865376"/>
                </a:lnTo>
                <a:lnTo>
                  <a:pt x="0" y="1865376"/>
                </a:lnTo>
                <a:lnTo>
                  <a:pt x="0" y="0"/>
                </a:lnTo>
                <a:close/>
              </a:path>
            </a:pathLst>
          </a:custGeom>
          <a:blipFill>
            <a:blip r:embed="rId12"/>
            <a:stretch>
              <a:fillRect l="0" t="0" r="0" b="0"/>
            </a:stretch>
          </a:blipFill>
        </p:spPr>
      </p:sp>
      <p:grpSp>
        <p:nvGrpSpPr>
          <p:cNvPr name="Group 21" id="21"/>
          <p:cNvGrpSpPr>
            <a:grpSpLocks noChangeAspect="true"/>
          </p:cNvGrpSpPr>
          <p:nvPr/>
        </p:nvGrpSpPr>
        <p:grpSpPr>
          <a:xfrm rot="0">
            <a:off x="-63503" y="-63503"/>
            <a:ext cx="18414997" cy="10413997"/>
            <a:chOff x="0" y="0"/>
            <a:chExt cx="18415000" cy="10414000"/>
          </a:xfrm>
        </p:grpSpPr>
        <p:sp>
          <p:nvSpPr>
            <p:cNvPr name="Freeform 22" id="22"/>
            <p:cNvSpPr/>
            <p:nvPr/>
          </p:nvSpPr>
          <p:spPr>
            <a:xfrm flipH="false" flipV="false" rot="0">
              <a:off x="63500" y="63500"/>
              <a:ext cx="18288000" cy="10287000"/>
            </a:xfrm>
            <a:custGeom>
              <a:avLst/>
              <a:gdLst/>
              <a:ahLst/>
              <a:cxnLst/>
              <a:rect r="r" b="b" t="t" l="l"/>
              <a:pathLst>
                <a:path h="10287000" w="18288000">
                  <a:moveTo>
                    <a:pt x="0" y="0"/>
                  </a:moveTo>
                  <a:lnTo>
                    <a:pt x="0" y="10287000"/>
                  </a:lnTo>
                  <a:lnTo>
                    <a:pt x="18288000" y="10287000"/>
                  </a:lnTo>
                  <a:lnTo>
                    <a:pt x="18288000" y="0"/>
                  </a:lnTo>
                  <a:close/>
                </a:path>
              </a:pathLst>
            </a:custGeom>
            <a:solidFill>
              <a:srgbClr val="000000">
                <a:alpha val="0"/>
              </a:srgbClr>
            </a:solidFill>
          </p:spPr>
        </p:sp>
        <p:sp>
          <p:nvSpPr>
            <p:cNvPr name="Freeform 23" id="23"/>
            <p:cNvSpPr/>
            <p:nvPr/>
          </p:nvSpPr>
          <p:spPr>
            <a:xfrm flipH="false" flipV="false" rot="0">
              <a:off x="63500" y="63500"/>
              <a:ext cx="18288000" cy="10287000"/>
            </a:xfrm>
            <a:custGeom>
              <a:avLst/>
              <a:gdLst/>
              <a:ahLst/>
              <a:cxnLst/>
              <a:rect r="r" b="b" t="t" l="l"/>
              <a:pathLst>
                <a:path h="10287000" w="18288000">
                  <a:moveTo>
                    <a:pt x="0" y="0"/>
                  </a:moveTo>
                  <a:lnTo>
                    <a:pt x="0" y="10287000"/>
                  </a:lnTo>
                  <a:lnTo>
                    <a:pt x="18288000" y="10287000"/>
                  </a:lnTo>
                  <a:lnTo>
                    <a:pt x="18288000" y="0"/>
                  </a:lnTo>
                  <a:close/>
                </a:path>
              </a:pathLst>
            </a:custGeom>
            <a:solidFill>
              <a:srgbClr val="000000">
                <a:alpha val="0"/>
              </a:srgbClr>
            </a:solidFill>
          </p:spPr>
        </p:sp>
      </p:grpSp>
      <p:sp>
        <p:nvSpPr>
          <p:cNvPr name="TextBox 24" id="24"/>
          <p:cNvSpPr txBox="true"/>
          <p:nvPr/>
        </p:nvSpPr>
        <p:spPr>
          <a:xfrm rot="0">
            <a:off x="3989108" y="3124352"/>
            <a:ext cx="4376614" cy="1139790"/>
          </a:xfrm>
          <a:prstGeom prst="rect">
            <a:avLst/>
          </a:prstGeom>
        </p:spPr>
        <p:txBody>
          <a:bodyPr anchor="t" rtlCol="false" tIns="0" lIns="0" bIns="0" rIns="0">
            <a:spAutoFit/>
          </a:bodyPr>
          <a:lstStyle/>
          <a:p>
            <a:pPr algn="l">
              <a:lnSpc>
                <a:spcPts val="8539"/>
              </a:lnSpc>
            </a:pPr>
            <a:r>
              <a:rPr lang="en-US" b="true" sz="6099">
                <a:solidFill>
                  <a:srgbClr val="FFFFFF"/>
                </a:solidFill>
                <a:latin typeface="Poppins Bold"/>
                <a:ea typeface="Poppins Bold"/>
                <a:cs typeface="Poppins Bold"/>
                <a:sym typeface="Poppins Bold"/>
              </a:rPr>
              <a:t>Sección #1</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ECF8FD"/>
        </a:solidFill>
      </p:bgPr>
    </p:bg>
    <p:spTree>
      <p:nvGrpSpPr>
        <p:cNvPr id="1" name=""/>
        <p:cNvGrpSpPr/>
        <p:nvPr/>
      </p:nvGrpSpPr>
      <p:grpSpPr>
        <a:xfrm>
          <a:off x="0" y="0"/>
          <a:ext cx="0" cy="0"/>
          <a:chOff x="0" y="0"/>
          <a:chExt cx="0" cy="0"/>
        </a:xfrm>
      </p:grpSpPr>
      <p:sp>
        <p:nvSpPr>
          <p:cNvPr name="Freeform 2" id="2"/>
          <p:cNvSpPr/>
          <p:nvPr/>
        </p:nvSpPr>
        <p:spPr>
          <a:xfrm flipH="false" flipV="false" rot="0">
            <a:off x="259842" y="341881"/>
            <a:ext cx="3457575" cy="876300"/>
          </a:xfrm>
          <a:custGeom>
            <a:avLst/>
            <a:gdLst/>
            <a:ahLst/>
            <a:cxnLst/>
            <a:rect r="r" b="b" t="t" l="l"/>
            <a:pathLst>
              <a:path h="876300" w="3457575">
                <a:moveTo>
                  <a:pt x="0" y="0"/>
                </a:moveTo>
                <a:lnTo>
                  <a:pt x="3457575" y="0"/>
                </a:lnTo>
                <a:lnTo>
                  <a:pt x="3457575" y="876300"/>
                </a:lnTo>
                <a:lnTo>
                  <a:pt x="0" y="876300"/>
                </a:lnTo>
                <a:lnTo>
                  <a:pt x="0" y="0"/>
                </a:lnTo>
                <a:close/>
              </a:path>
            </a:pathLst>
          </a:custGeom>
          <a:blipFill>
            <a:blip r:embed="rId2"/>
            <a:stretch>
              <a:fillRect l="0" t="0" r="0" b="0"/>
            </a:stretch>
          </a:blipFill>
        </p:spPr>
      </p:sp>
      <p:sp>
        <p:nvSpPr>
          <p:cNvPr name="Freeform 3" id="3"/>
          <p:cNvSpPr/>
          <p:nvPr/>
        </p:nvSpPr>
        <p:spPr>
          <a:xfrm flipH="false" flipV="false" rot="0">
            <a:off x="0" y="8375028"/>
            <a:ext cx="18288000" cy="1911972"/>
          </a:xfrm>
          <a:custGeom>
            <a:avLst/>
            <a:gdLst/>
            <a:ahLst/>
            <a:cxnLst/>
            <a:rect r="r" b="b" t="t" l="l"/>
            <a:pathLst>
              <a:path h="1911972" w="18288000">
                <a:moveTo>
                  <a:pt x="0" y="0"/>
                </a:moveTo>
                <a:lnTo>
                  <a:pt x="18288000" y="0"/>
                </a:lnTo>
                <a:lnTo>
                  <a:pt x="18288000" y="1911972"/>
                </a:lnTo>
                <a:lnTo>
                  <a:pt x="0" y="1911972"/>
                </a:lnTo>
                <a:lnTo>
                  <a:pt x="0" y="0"/>
                </a:lnTo>
                <a:close/>
              </a:path>
            </a:pathLst>
          </a:custGeom>
          <a:blipFill>
            <a:blip r:embed="rId3"/>
            <a:stretch>
              <a:fillRect l="0" t="-29924" r="0" b="-99"/>
            </a:stretch>
          </a:blipFill>
        </p:spPr>
      </p:sp>
      <p:sp>
        <p:nvSpPr>
          <p:cNvPr name="Freeform 4" id="4"/>
          <p:cNvSpPr/>
          <p:nvPr/>
        </p:nvSpPr>
        <p:spPr>
          <a:xfrm flipH="false" flipV="false" rot="0">
            <a:off x="12794847" y="9258300"/>
            <a:ext cx="4781550" cy="962025"/>
          </a:xfrm>
          <a:custGeom>
            <a:avLst/>
            <a:gdLst/>
            <a:ahLst/>
            <a:cxnLst/>
            <a:rect r="r" b="b" t="t" l="l"/>
            <a:pathLst>
              <a:path h="962025" w="4781550">
                <a:moveTo>
                  <a:pt x="0" y="0"/>
                </a:moveTo>
                <a:lnTo>
                  <a:pt x="4781550" y="0"/>
                </a:lnTo>
                <a:lnTo>
                  <a:pt x="4781550" y="962025"/>
                </a:lnTo>
                <a:lnTo>
                  <a:pt x="0" y="962025"/>
                </a:lnTo>
                <a:lnTo>
                  <a:pt x="0" y="0"/>
                </a:lnTo>
                <a:close/>
              </a:path>
            </a:pathLst>
          </a:custGeom>
          <a:blipFill>
            <a:blip r:embed="rId4"/>
            <a:stretch>
              <a:fillRect l="0" t="0" r="0" b="0"/>
            </a:stretch>
          </a:blipFill>
        </p:spPr>
      </p:sp>
      <p:sp>
        <p:nvSpPr>
          <p:cNvPr name="Freeform 5" id="5"/>
          <p:cNvSpPr/>
          <p:nvPr/>
        </p:nvSpPr>
        <p:spPr>
          <a:xfrm flipH="false" flipV="false" rot="0">
            <a:off x="1988229" y="2779757"/>
            <a:ext cx="7153275" cy="5276850"/>
          </a:xfrm>
          <a:custGeom>
            <a:avLst/>
            <a:gdLst/>
            <a:ahLst/>
            <a:cxnLst/>
            <a:rect r="r" b="b" t="t" l="l"/>
            <a:pathLst>
              <a:path h="5276850" w="7153275">
                <a:moveTo>
                  <a:pt x="0" y="0"/>
                </a:moveTo>
                <a:lnTo>
                  <a:pt x="7153275" y="0"/>
                </a:lnTo>
                <a:lnTo>
                  <a:pt x="7153275" y="5276850"/>
                </a:lnTo>
                <a:lnTo>
                  <a:pt x="0" y="5276850"/>
                </a:lnTo>
                <a:lnTo>
                  <a:pt x="0" y="0"/>
                </a:lnTo>
                <a:close/>
              </a:path>
            </a:pathLst>
          </a:custGeom>
          <a:blipFill>
            <a:blip r:embed="rId5"/>
            <a:stretch>
              <a:fillRect l="-417" t="-20800" r="-514" b="-84433"/>
            </a:stretch>
          </a:blipFill>
        </p:spPr>
      </p:sp>
      <p:sp>
        <p:nvSpPr>
          <p:cNvPr name="Freeform 6" id="6"/>
          <p:cNvSpPr/>
          <p:nvPr/>
        </p:nvSpPr>
        <p:spPr>
          <a:xfrm flipH="false" flipV="false" rot="0">
            <a:off x="9651444" y="2937186"/>
            <a:ext cx="7239000" cy="4533900"/>
          </a:xfrm>
          <a:custGeom>
            <a:avLst/>
            <a:gdLst/>
            <a:ahLst/>
            <a:cxnLst/>
            <a:rect r="r" b="b" t="t" l="l"/>
            <a:pathLst>
              <a:path h="4533900" w="7239000">
                <a:moveTo>
                  <a:pt x="0" y="0"/>
                </a:moveTo>
                <a:lnTo>
                  <a:pt x="7239000" y="0"/>
                </a:lnTo>
                <a:lnTo>
                  <a:pt x="7239000" y="4533900"/>
                </a:lnTo>
                <a:lnTo>
                  <a:pt x="0" y="4533900"/>
                </a:lnTo>
                <a:lnTo>
                  <a:pt x="0" y="0"/>
                </a:lnTo>
                <a:close/>
              </a:path>
            </a:pathLst>
          </a:custGeom>
          <a:blipFill>
            <a:blip r:embed="rId5"/>
            <a:stretch>
              <a:fillRect l="-417" t="-140746" r="-372" b="-850"/>
            </a:stretch>
          </a:blipFill>
        </p:spPr>
      </p:sp>
      <p:grpSp>
        <p:nvGrpSpPr>
          <p:cNvPr name="Group 7" id="7"/>
          <p:cNvGrpSpPr>
            <a:grpSpLocks noChangeAspect="true"/>
          </p:cNvGrpSpPr>
          <p:nvPr/>
        </p:nvGrpSpPr>
        <p:grpSpPr>
          <a:xfrm rot="0">
            <a:off x="6075988" y="1500035"/>
            <a:ext cx="6135710" cy="912695"/>
            <a:chOff x="0" y="0"/>
            <a:chExt cx="6135713" cy="912685"/>
          </a:xfrm>
        </p:grpSpPr>
        <p:sp>
          <p:nvSpPr>
            <p:cNvPr name="Freeform 8" id="8"/>
            <p:cNvSpPr/>
            <p:nvPr/>
          </p:nvSpPr>
          <p:spPr>
            <a:xfrm flipH="false" flipV="false" rot="0">
              <a:off x="0" y="0"/>
              <a:ext cx="6135751" cy="912749"/>
            </a:xfrm>
            <a:custGeom>
              <a:avLst/>
              <a:gdLst/>
              <a:ahLst/>
              <a:cxnLst/>
              <a:rect r="r" b="b" t="t" l="l"/>
              <a:pathLst>
                <a:path h="912749" w="6135751">
                  <a:moveTo>
                    <a:pt x="0" y="0"/>
                  </a:moveTo>
                  <a:lnTo>
                    <a:pt x="6135751" y="0"/>
                  </a:lnTo>
                  <a:lnTo>
                    <a:pt x="6135751" y="912749"/>
                  </a:lnTo>
                  <a:lnTo>
                    <a:pt x="0" y="912749"/>
                  </a:lnTo>
                  <a:close/>
                </a:path>
              </a:pathLst>
            </a:custGeom>
            <a:solidFill>
              <a:srgbClr val="42A0D8"/>
            </a:solidFill>
          </p:spPr>
        </p:sp>
      </p:grpSp>
      <p:sp>
        <p:nvSpPr>
          <p:cNvPr name="TextBox 9" id="9"/>
          <p:cNvSpPr txBox="true"/>
          <p:nvPr/>
        </p:nvSpPr>
        <p:spPr>
          <a:xfrm rot="0">
            <a:off x="8099612" y="1703861"/>
            <a:ext cx="2130504" cy="585426"/>
          </a:xfrm>
          <a:prstGeom prst="rect">
            <a:avLst/>
          </a:prstGeom>
        </p:spPr>
        <p:txBody>
          <a:bodyPr anchor="t" rtlCol="false" tIns="0" lIns="0" bIns="0" rIns="0">
            <a:spAutoFit/>
          </a:bodyPr>
          <a:lstStyle/>
          <a:p>
            <a:pPr algn="l">
              <a:lnSpc>
                <a:spcPts val="4322"/>
              </a:lnSpc>
            </a:pPr>
            <a:r>
              <a:rPr lang="en-US" b="true" sz="3087">
                <a:solidFill>
                  <a:srgbClr val="FFFFFF"/>
                </a:solidFill>
                <a:latin typeface="Poppins Bold"/>
                <a:ea typeface="Poppins Bold"/>
                <a:cs typeface="Poppins Bold"/>
                <a:sym typeface="Poppins Bold"/>
              </a:rPr>
              <a:t>RECURSOS</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ADE0F5"/>
        </a:solidFill>
      </p:bgPr>
    </p:bg>
    <p:spTree>
      <p:nvGrpSpPr>
        <p:cNvPr id="1" name=""/>
        <p:cNvGrpSpPr/>
        <p:nvPr/>
      </p:nvGrpSpPr>
      <p:grpSpPr>
        <a:xfrm>
          <a:off x="0" y="0"/>
          <a:ext cx="0" cy="0"/>
          <a:chOff x="0" y="0"/>
          <a:chExt cx="0" cy="0"/>
        </a:xfrm>
      </p:grpSpPr>
      <p:sp>
        <p:nvSpPr>
          <p:cNvPr name="Freeform 2" id="2"/>
          <p:cNvSpPr/>
          <p:nvPr/>
        </p:nvSpPr>
        <p:spPr>
          <a:xfrm flipH="false" flipV="false" rot="0">
            <a:off x="259842" y="341881"/>
            <a:ext cx="3457575" cy="876300"/>
          </a:xfrm>
          <a:custGeom>
            <a:avLst/>
            <a:gdLst/>
            <a:ahLst/>
            <a:cxnLst/>
            <a:rect r="r" b="b" t="t" l="l"/>
            <a:pathLst>
              <a:path h="876300" w="3457575">
                <a:moveTo>
                  <a:pt x="0" y="0"/>
                </a:moveTo>
                <a:lnTo>
                  <a:pt x="3457575" y="0"/>
                </a:lnTo>
                <a:lnTo>
                  <a:pt x="3457575" y="876300"/>
                </a:lnTo>
                <a:lnTo>
                  <a:pt x="0" y="876300"/>
                </a:lnTo>
                <a:lnTo>
                  <a:pt x="0" y="0"/>
                </a:lnTo>
                <a:close/>
              </a:path>
            </a:pathLst>
          </a:custGeom>
          <a:blipFill>
            <a:blip r:embed="rId2"/>
            <a:stretch>
              <a:fillRect l="0" t="0" r="0" b="0"/>
            </a:stretch>
          </a:blipFill>
        </p:spPr>
      </p:sp>
      <p:sp>
        <p:nvSpPr>
          <p:cNvPr name="Freeform 3" id="3"/>
          <p:cNvSpPr/>
          <p:nvPr/>
        </p:nvSpPr>
        <p:spPr>
          <a:xfrm flipH="false" flipV="false" rot="0">
            <a:off x="0" y="8375028"/>
            <a:ext cx="18288000" cy="1911972"/>
          </a:xfrm>
          <a:custGeom>
            <a:avLst/>
            <a:gdLst/>
            <a:ahLst/>
            <a:cxnLst/>
            <a:rect r="r" b="b" t="t" l="l"/>
            <a:pathLst>
              <a:path h="1911972" w="18288000">
                <a:moveTo>
                  <a:pt x="0" y="0"/>
                </a:moveTo>
                <a:lnTo>
                  <a:pt x="18288000" y="0"/>
                </a:lnTo>
                <a:lnTo>
                  <a:pt x="18288000" y="1911972"/>
                </a:lnTo>
                <a:lnTo>
                  <a:pt x="0" y="1911972"/>
                </a:lnTo>
                <a:lnTo>
                  <a:pt x="0" y="0"/>
                </a:lnTo>
                <a:close/>
              </a:path>
            </a:pathLst>
          </a:custGeom>
          <a:blipFill>
            <a:blip r:embed="rId3"/>
            <a:stretch>
              <a:fillRect l="0" t="-29924" r="0" b="-99"/>
            </a:stretch>
          </a:blipFill>
        </p:spPr>
      </p:sp>
      <p:sp>
        <p:nvSpPr>
          <p:cNvPr name="Freeform 4" id="4"/>
          <p:cNvSpPr/>
          <p:nvPr/>
        </p:nvSpPr>
        <p:spPr>
          <a:xfrm flipH="false" flipV="false" rot="0">
            <a:off x="12794847" y="9258300"/>
            <a:ext cx="4781550" cy="962025"/>
          </a:xfrm>
          <a:custGeom>
            <a:avLst/>
            <a:gdLst/>
            <a:ahLst/>
            <a:cxnLst/>
            <a:rect r="r" b="b" t="t" l="l"/>
            <a:pathLst>
              <a:path h="962025" w="4781550">
                <a:moveTo>
                  <a:pt x="0" y="0"/>
                </a:moveTo>
                <a:lnTo>
                  <a:pt x="4781550" y="0"/>
                </a:lnTo>
                <a:lnTo>
                  <a:pt x="4781550" y="962025"/>
                </a:lnTo>
                <a:lnTo>
                  <a:pt x="0" y="962025"/>
                </a:lnTo>
                <a:lnTo>
                  <a:pt x="0" y="0"/>
                </a:lnTo>
                <a:close/>
              </a:path>
            </a:pathLst>
          </a:custGeom>
          <a:blipFill>
            <a:blip r:embed="rId4"/>
            <a:stretch>
              <a:fillRect l="0" t="0" r="0" b="0"/>
            </a:stretch>
          </a:blipFill>
        </p:spPr>
      </p:sp>
      <p:sp>
        <p:nvSpPr>
          <p:cNvPr name="Freeform 5" id="5"/>
          <p:cNvSpPr/>
          <p:nvPr/>
        </p:nvSpPr>
        <p:spPr>
          <a:xfrm flipH="false" flipV="false" rot="0">
            <a:off x="3717417" y="3720741"/>
            <a:ext cx="4305300" cy="3886200"/>
          </a:xfrm>
          <a:custGeom>
            <a:avLst/>
            <a:gdLst/>
            <a:ahLst/>
            <a:cxnLst/>
            <a:rect r="r" b="b" t="t" l="l"/>
            <a:pathLst>
              <a:path h="3886200" w="4305300">
                <a:moveTo>
                  <a:pt x="0" y="0"/>
                </a:moveTo>
                <a:lnTo>
                  <a:pt x="4305300" y="0"/>
                </a:lnTo>
                <a:lnTo>
                  <a:pt x="4305300" y="3886200"/>
                </a:lnTo>
                <a:lnTo>
                  <a:pt x="0" y="3886200"/>
                </a:lnTo>
                <a:lnTo>
                  <a:pt x="0" y="0"/>
                </a:lnTo>
                <a:close/>
              </a:path>
            </a:pathLst>
          </a:custGeom>
          <a:blipFill>
            <a:blip r:embed="rId5"/>
            <a:stretch>
              <a:fillRect l="-38081" t="-71836" r="-148423" b="-39682"/>
            </a:stretch>
          </a:blipFill>
        </p:spPr>
      </p:sp>
      <p:sp>
        <p:nvSpPr>
          <p:cNvPr name="Freeform 6" id="6"/>
          <p:cNvSpPr/>
          <p:nvPr/>
        </p:nvSpPr>
        <p:spPr>
          <a:xfrm flipH="false" flipV="false" rot="0">
            <a:off x="9153325" y="3729571"/>
            <a:ext cx="4410075" cy="3886200"/>
          </a:xfrm>
          <a:custGeom>
            <a:avLst/>
            <a:gdLst/>
            <a:ahLst/>
            <a:cxnLst/>
            <a:rect r="r" b="b" t="t" l="l"/>
            <a:pathLst>
              <a:path h="3886200" w="4410075">
                <a:moveTo>
                  <a:pt x="0" y="0"/>
                </a:moveTo>
                <a:lnTo>
                  <a:pt x="4410075" y="0"/>
                </a:lnTo>
                <a:lnTo>
                  <a:pt x="4410075" y="3886200"/>
                </a:lnTo>
                <a:lnTo>
                  <a:pt x="0" y="3886200"/>
                </a:lnTo>
                <a:lnTo>
                  <a:pt x="0" y="0"/>
                </a:lnTo>
                <a:close/>
              </a:path>
            </a:pathLst>
          </a:custGeom>
          <a:blipFill>
            <a:blip r:embed="rId5"/>
            <a:stretch>
              <a:fillRect l="-141800" t="-71953" r="-37896" b="-39565"/>
            </a:stretch>
          </a:blipFill>
        </p:spPr>
      </p:sp>
      <p:sp>
        <p:nvSpPr>
          <p:cNvPr name="Freeform 7" id="7"/>
          <p:cNvSpPr/>
          <p:nvPr/>
        </p:nvSpPr>
        <p:spPr>
          <a:xfrm flipH="false" flipV="false" rot="0">
            <a:off x="4797428" y="1742980"/>
            <a:ext cx="8001000" cy="1209675"/>
          </a:xfrm>
          <a:custGeom>
            <a:avLst/>
            <a:gdLst/>
            <a:ahLst/>
            <a:cxnLst/>
            <a:rect r="r" b="b" t="t" l="l"/>
            <a:pathLst>
              <a:path h="1209675" w="8001000">
                <a:moveTo>
                  <a:pt x="0" y="0"/>
                </a:moveTo>
                <a:lnTo>
                  <a:pt x="8001000" y="0"/>
                </a:lnTo>
                <a:lnTo>
                  <a:pt x="8001000" y="1209675"/>
                </a:lnTo>
                <a:lnTo>
                  <a:pt x="0" y="1209675"/>
                </a:lnTo>
                <a:lnTo>
                  <a:pt x="0" y="0"/>
                </a:lnTo>
                <a:close/>
              </a:path>
            </a:pathLst>
          </a:custGeom>
          <a:blipFill>
            <a:blip r:embed="rId5"/>
            <a:stretch>
              <a:fillRect l="-25367" t="-66870" r="-2013" b="-394546"/>
            </a:stretch>
          </a:blipFill>
        </p:spPr>
      </p:sp>
      <p:sp>
        <p:nvSpPr>
          <p:cNvPr name="Freeform 8" id="8"/>
          <p:cNvSpPr/>
          <p:nvPr/>
        </p:nvSpPr>
        <p:spPr>
          <a:xfrm flipH="false" flipV="false" rot="0">
            <a:off x="10829382" y="1439580"/>
            <a:ext cx="1820761" cy="1820761"/>
          </a:xfrm>
          <a:custGeom>
            <a:avLst/>
            <a:gdLst/>
            <a:ahLst/>
            <a:cxnLst/>
            <a:rect r="r" b="b" t="t" l="l"/>
            <a:pathLst>
              <a:path h="1820761" w="1820761">
                <a:moveTo>
                  <a:pt x="0" y="0"/>
                </a:moveTo>
                <a:lnTo>
                  <a:pt x="1820761" y="0"/>
                </a:lnTo>
                <a:lnTo>
                  <a:pt x="1820761" y="1820761"/>
                </a:lnTo>
                <a:lnTo>
                  <a:pt x="0" y="182076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9" id="9"/>
          <p:cNvSpPr txBox="true"/>
          <p:nvPr/>
        </p:nvSpPr>
        <p:spPr>
          <a:xfrm rot="0">
            <a:off x="11431391" y="2010499"/>
            <a:ext cx="628602" cy="820341"/>
          </a:xfrm>
          <a:prstGeom prst="rect">
            <a:avLst/>
          </a:prstGeom>
        </p:spPr>
        <p:txBody>
          <a:bodyPr anchor="t" rtlCol="false" tIns="0" lIns="0" bIns="0" rIns="0">
            <a:spAutoFit/>
          </a:bodyPr>
          <a:lstStyle/>
          <a:p>
            <a:pPr algn="l">
              <a:lnSpc>
                <a:spcPts val="6142"/>
              </a:lnSpc>
            </a:pPr>
            <a:r>
              <a:rPr lang="en-US" b="true" sz="4387">
                <a:solidFill>
                  <a:srgbClr val="FFFFFF"/>
                </a:solidFill>
                <a:latin typeface="Poppins Bold"/>
                <a:ea typeface="Poppins Bold"/>
                <a:cs typeface="Poppins Bold"/>
                <a:sym typeface="Poppins Bold"/>
              </a:rPr>
              <a:t>27</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42A0D8"/>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4431735" cy="4885287"/>
          </a:xfrm>
          <a:custGeom>
            <a:avLst/>
            <a:gdLst/>
            <a:ahLst/>
            <a:cxnLst/>
            <a:rect r="r" b="b" t="t" l="l"/>
            <a:pathLst>
              <a:path h="4885287" w="4431735">
                <a:moveTo>
                  <a:pt x="0" y="0"/>
                </a:moveTo>
                <a:lnTo>
                  <a:pt x="4431735" y="0"/>
                </a:lnTo>
                <a:lnTo>
                  <a:pt x="4431735" y="4885287"/>
                </a:lnTo>
                <a:lnTo>
                  <a:pt x="0" y="4885287"/>
                </a:lnTo>
                <a:lnTo>
                  <a:pt x="0" y="0"/>
                </a:lnTo>
                <a:close/>
              </a:path>
            </a:pathLst>
          </a:custGeom>
          <a:blipFill>
            <a:blip r:embed="rId2"/>
            <a:stretch>
              <a:fillRect l="-37893" t="-35" r="-27516" b="0"/>
            </a:stretch>
          </a:blipFill>
        </p:spPr>
      </p:sp>
      <p:sp>
        <p:nvSpPr>
          <p:cNvPr name="Freeform 3" id="3"/>
          <p:cNvSpPr/>
          <p:nvPr/>
        </p:nvSpPr>
        <p:spPr>
          <a:xfrm flipH="false" flipV="false" rot="0">
            <a:off x="14205766" y="4886439"/>
            <a:ext cx="4082234" cy="4886439"/>
          </a:xfrm>
          <a:custGeom>
            <a:avLst/>
            <a:gdLst/>
            <a:ahLst/>
            <a:cxnLst/>
            <a:rect r="r" b="b" t="t" l="l"/>
            <a:pathLst>
              <a:path h="4886439" w="4082234">
                <a:moveTo>
                  <a:pt x="0" y="0"/>
                </a:moveTo>
                <a:lnTo>
                  <a:pt x="4082234" y="0"/>
                </a:lnTo>
                <a:lnTo>
                  <a:pt x="4082234" y="4886440"/>
                </a:lnTo>
                <a:lnTo>
                  <a:pt x="0" y="4886440"/>
                </a:lnTo>
                <a:lnTo>
                  <a:pt x="0" y="0"/>
                </a:lnTo>
                <a:close/>
              </a:path>
            </a:pathLst>
          </a:custGeom>
          <a:blipFill>
            <a:blip r:embed="rId3"/>
            <a:stretch>
              <a:fillRect l="-20694" t="-24256" r="-123382" b="-11681"/>
            </a:stretch>
          </a:blipFill>
        </p:spPr>
      </p:sp>
      <p:sp>
        <p:nvSpPr>
          <p:cNvPr name="Freeform 4" id="4"/>
          <p:cNvSpPr/>
          <p:nvPr/>
        </p:nvSpPr>
        <p:spPr>
          <a:xfrm flipH="false" flipV="false" rot="0">
            <a:off x="9318755" y="4886439"/>
            <a:ext cx="4886439" cy="4886439"/>
          </a:xfrm>
          <a:custGeom>
            <a:avLst/>
            <a:gdLst/>
            <a:ahLst/>
            <a:cxnLst/>
            <a:rect r="r" b="b" t="t" l="l"/>
            <a:pathLst>
              <a:path h="4886439" w="4886439">
                <a:moveTo>
                  <a:pt x="0" y="0"/>
                </a:moveTo>
                <a:lnTo>
                  <a:pt x="4886439" y="0"/>
                </a:lnTo>
                <a:lnTo>
                  <a:pt x="4886439" y="4886440"/>
                </a:lnTo>
                <a:lnTo>
                  <a:pt x="0" y="4886440"/>
                </a:lnTo>
                <a:lnTo>
                  <a:pt x="0" y="0"/>
                </a:lnTo>
                <a:close/>
              </a:path>
            </a:pathLst>
          </a:custGeom>
          <a:blipFill>
            <a:blip r:embed="rId4"/>
            <a:stretch>
              <a:fillRect l="-25046" t="0" r="-24953" b="0"/>
            </a:stretch>
          </a:blipFill>
        </p:spPr>
      </p:sp>
      <p:sp>
        <p:nvSpPr>
          <p:cNvPr name="Freeform 5" id="5"/>
          <p:cNvSpPr/>
          <p:nvPr/>
        </p:nvSpPr>
        <p:spPr>
          <a:xfrm flipH="false" flipV="false" rot="0">
            <a:off x="4431735" y="4886439"/>
            <a:ext cx="4886439" cy="4886439"/>
          </a:xfrm>
          <a:custGeom>
            <a:avLst/>
            <a:gdLst/>
            <a:ahLst/>
            <a:cxnLst/>
            <a:rect r="r" b="b" t="t" l="l"/>
            <a:pathLst>
              <a:path h="4886439" w="4886439">
                <a:moveTo>
                  <a:pt x="0" y="0"/>
                </a:moveTo>
                <a:lnTo>
                  <a:pt x="4886439" y="0"/>
                </a:lnTo>
                <a:lnTo>
                  <a:pt x="4886439" y="4886440"/>
                </a:lnTo>
                <a:lnTo>
                  <a:pt x="0" y="4886440"/>
                </a:lnTo>
                <a:lnTo>
                  <a:pt x="0" y="0"/>
                </a:lnTo>
                <a:close/>
              </a:path>
            </a:pathLst>
          </a:custGeom>
          <a:blipFill>
            <a:blip r:embed="rId5"/>
            <a:stretch>
              <a:fillRect l="-39086" t="0" r="-45288" b="-3515"/>
            </a:stretch>
          </a:blipFill>
        </p:spPr>
      </p:sp>
      <p:sp>
        <p:nvSpPr>
          <p:cNvPr name="Freeform 6" id="6"/>
          <p:cNvSpPr/>
          <p:nvPr/>
        </p:nvSpPr>
        <p:spPr>
          <a:xfrm flipH="false" flipV="false" rot="0">
            <a:off x="0" y="4886439"/>
            <a:ext cx="4431163" cy="4886439"/>
          </a:xfrm>
          <a:custGeom>
            <a:avLst/>
            <a:gdLst/>
            <a:ahLst/>
            <a:cxnLst/>
            <a:rect r="r" b="b" t="t" l="l"/>
            <a:pathLst>
              <a:path h="4886439" w="4431163">
                <a:moveTo>
                  <a:pt x="0" y="0"/>
                </a:moveTo>
                <a:lnTo>
                  <a:pt x="4431163" y="0"/>
                </a:lnTo>
                <a:lnTo>
                  <a:pt x="4431163" y="4886440"/>
                </a:lnTo>
                <a:lnTo>
                  <a:pt x="0" y="4886440"/>
                </a:lnTo>
                <a:lnTo>
                  <a:pt x="0" y="0"/>
                </a:lnTo>
                <a:close/>
              </a:path>
            </a:pathLst>
          </a:custGeom>
          <a:blipFill>
            <a:blip r:embed="rId6"/>
            <a:stretch>
              <a:fillRect l="-10274" t="-32158" r="-14214" b="-37372"/>
            </a:stretch>
          </a:blipFill>
        </p:spPr>
      </p:sp>
      <p:sp>
        <p:nvSpPr>
          <p:cNvPr name="Freeform 7" id="7"/>
          <p:cNvSpPr/>
          <p:nvPr/>
        </p:nvSpPr>
        <p:spPr>
          <a:xfrm flipH="false" flipV="false" rot="0">
            <a:off x="12794847" y="9258300"/>
            <a:ext cx="4781550" cy="962025"/>
          </a:xfrm>
          <a:custGeom>
            <a:avLst/>
            <a:gdLst/>
            <a:ahLst/>
            <a:cxnLst/>
            <a:rect r="r" b="b" t="t" l="l"/>
            <a:pathLst>
              <a:path h="962025" w="4781550">
                <a:moveTo>
                  <a:pt x="0" y="0"/>
                </a:moveTo>
                <a:lnTo>
                  <a:pt x="4781550" y="0"/>
                </a:lnTo>
                <a:lnTo>
                  <a:pt x="4781550" y="962025"/>
                </a:lnTo>
                <a:lnTo>
                  <a:pt x="0" y="962025"/>
                </a:lnTo>
                <a:lnTo>
                  <a:pt x="0" y="0"/>
                </a:lnTo>
                <a:close/>
              </a:path>
            </a:pathLst>
          </a:custGeom>
          <a:blipFill>
            <a:blip r:embed="rId7"/>
            <a:stretch>
              <a:fillRect l="0" t="0" r="0" b="0"/>
            </a:stretch>
          </a:blipFill>
        </p:spPr>
      </p:sp>
      <p:sp>
        <p:nvSpPr>
          <p:cNvPr name="Freeform 8" id="8"/>
          <p:cNvSpPr/>
          <p:nvPr/>
        </p:nvSpPr>
        <p:spPr>
          <a:xfrm flipH="false" flipV="false" rot="0">
            <a:off x="0" y="8375028"/>
            <a:ext cx="18288000" cy="1911972"/>
          </a:xfrm>
          <a:custGeom>
            <a:avLst/>
            <a:gdLst/>
            <a:ahLst/>
            <a:cxnLst/>
            <a:rect r="r" b="b" t="t" l="l"/>
            <a:pathLst>
              <a:path h="1911972" w="18288000">
                <a:moveTo>
                  <a:pt x="0" y="0"/>
                </a:moveTo>
                <a:lnTo>
                  <a:pt x="18288000" y="0"/>
                </a:lnTo>
                <a:lnTo>
                  <a:pt x="18288000" y="1911972"/>
                </a:lnTo>
                <a:lnTo>
                  <a:pt x="0" y="1911972"/>
                </a:lnTo>
                <a:lnTo>
                  <a:pt x="0" y="0"/>
                </a:lnTo>
                <a:close/>
              </a:path>
            </a:pathLst>
          </a:custGeom>
          <a:blipFill>
            <a:blip r:embed="rId8"/>
            <a:stretch>
              <a:fillRect l="0" t="-29924" r="0" b="-99"/>
            </a:stretch>
          </a:blipFill>
        </p:spPr>
      </p:sp>
      <p:sp>
        <p:nvSpPr>
          <p:cNvPr name="Freeform 9" id="9"/>
          <p:cNvSpPr/>
          <p:nvPr/>
        </p:nvSpPr>
        <p:spPr>
          <a:xfrm flipH="false" flipV="false" rot="0">
            <a:off x="4431735" y="0"/>
            <a:ext cx="4886439" cy="4884715"/>
          </a:xfrm>
          <a:custGeom>
            <a:avLst/>
            <a:gdLst/>
            <a:ahLst/>
            <a:cxnLst/>
            <a:rect r="r" b="b" t="t" l="l"/>
            <a:pathLst>
              <a:path h="4884715" w="4886439">
                <a:moveTo>
                  <a:pt x="0" y="0"/>
                </a:moveTo>
                <a:lnTo>
                  <a:pt x="4886439" y="0"/>
                </a:lnTo>
                <a:lnTo>
                  <a:pt x="4886439" y="4884716"/>
                </a:lnTo>
                <a:lnTo>
                  <a:pt x="0" y="4884716"/>
                </a:lnTo>
                <a:lnTo>
                  <a:pt x="0" y="0"/>
                </a:lnTo>
                <a:close/>
              </a:path>
            </a:pathLst>
          </a:custGeom>
          <a:blipFill>
            <a:blip r:embed="rId9"/>
            <a:stretch>
              <a:fillRect l="-27449" t="-1734" r="-87004" b="-18620"/>
            </a:stretch>
          </a:blipFill>
        </p:spPr>
      </p:sp>
      <p:grpSp>
        <p:nvGrpSpPr>
          <p:cNvPr name="Group 10" id="10"/>
          <p:cNvGrpSpPr>
            <a:grpSpLocks noChangeAspect="true"/>
          </p:cNvGrpSpPr>
          <p:nvPr/>
        </p:nvGrpSpPr>
        <p:grpSpPr>
          <a:xfrm rot="0">
            <a:off x="-3048" y="-1724"/>
            <a:ext cx="18294096" cy="10291772"/>
            <a:chOff x="0" y="0"/>
            <a:chExt cx="18294096" cy="10291775"/>
          </a:xfrm>
        </p:grpSpPr>
        <p:sp>
          <p:nvSpPr>
            <p:cNvPr name="Freeform 11" id="11"/>
            <p:cNvSpPr/>
            <p:nvPr/>
          </p:nvSpPr>
          <p:spPr>
            <a:xfrm flipH="false" flipV="false" rot="0">
              <a:off x="3048" y="1778"/>
              <a:ext cx="18288000" cy="10287000"/>
            </a:xfrm>
            <a:custGeom>
              <a:avLst/>
              <a:gdLst/>
              <a:ahLst/>
              <a:cxnLst/>
              <a:rect r="r" b="b" t="t" l="l"/>
              <a:pathLst>
                <a:path h="10287000" w="18288000">
                  <a:moveTo>
                    <a:pt x="0" y="0"/>
                  </a:moveTo>
                  <a:lnTo>
                    <a:pt x="0" y="10287000"/>
                  </a:lnTo>
                  <a:lnTo>
                    <a:pt x="18288000" y="10287000"/>
                  </a:lnTo>
                  <a:lnTo>
                    <a:pt x="18288000" y="0"/>
                  </a:lnTo>
                  <a:close/>
                </a:path>
              </a:pathLst>
            </a:custGeom>
            <a:solidFill>
              <a:srgbClr val="42A0D8"/>
            </a:solidFill>
          </p:spPr>
        </p:sp>
      </p:grpSp>
      <p:sp>
        <p:nvSpPr>
          <p:cNvPr name="Freeform 12" id="12"/>
          <p:cNvSpPr/>
          <p:nvPr/>
        </p:nvSpPr>
        <p:spPr>
          <a:xfrm flipH="false" flipV="false" rot="0">
            <a:off x="9318174" y="0"/>
            <a:ext cx="8969826" cy="4885287"/>
          </a:xfrm>
          <a:custGeom>
            <a:avLst/>
            <a:gdLst/>
            <a:ahLst/>
            <a:cxnLst/>
            <a:rect r="r" b="b" t="t" l="l"/>
            <a:pathLst>
              <a:path h="4885287" w="8969826">
                <a:moveTo>
                  <a:pt x="0" y="0"/>
                </a:moveTo>
                <a:lnTo>
                  <a:pt x="8969826" y="0"/>
                </a:lnTo>
                <a:lnTo>
                  <a:pt x="8969826" y="4885287"/>
                </a:lnTo>
                <a:lnTo>
                  <a:pt x="0" y="4885287"/>
                </a:lnTo>
                <a:lnTo>
                  <a:pt x="0" y="0"/>
                </a:lnTo>
                <a:close/>
              </a:path>
            </a:pathLst>
          </a:custGeom>
          <a:blipFill>
            <a:blip r:embed="rId10"/>
            <a:stretch>
              <a:fillRect l="0" t="0" r="0" b="0"/>
            </a:stretch>
          </a:blipFill>
        </p:spPr>
      </p:sp>
      <p:grpSp>
        <p:nvGrpSpPr>
          <p:cNvPr name="Group 13" id="13"/>
          <p:cNvGrpSpPr>
            <a:grpSpLocks noChangeAspect="true"/>
          </p:cNvGrpSpPr>
          <p:nvPr/>
        </p:nvGrpSpPr>
        <p:grpSpPr>
          <a:xfrm rot="0">
            <a:off x="0" y="0"/>
            <a:ext cx="18288000" cy="10287000"/>
            <a:chOff x="0" y="0"/>
            <a:chExt cx="18288000" cy="10287000"/>
          </a:xfrm>
        </p:grpSpPr>
        <p:sp>
          <p:nvSpPr>
            <p:cNvPr name="Freeform 14" id="14"/>
            <p:cNvSpPr/>
            <p:nvPr/>
          </p:nvSpPr>
          <p:spPr>
            <a:xfrm flipH="false" flipV="false" rot="0">
              <a:off x="0" y="0"/>
              <a:ext cx="18288000" cy="10287000"/>
            </a:xfrm>
            <a:custGeom>
              <a:avLst/>
              <a:gdLst/>
              <a:ahLst/>
              <a:cxnLst/>
              <a:rect r="r" b="b" t="t" l="l"/>
              <a:pathLst>
                <a:path h="10287000" w="18288000">
                  <a:moveTo>
                    <a:pt x="0" y="0"/>
                  </a:moveTo>
                  <a:lnTo>
                    <a:pt x="0" y="10287000"/>
                  </a:lnTo>
                  <a:lnTo>
                    <a:pt x="18288000" y="10287000"/>
                  </a:lnTo>
                  <a:lnTo>
                    <a:pt x="18288000" y="0"/>
                  </a:lnTo>
                  <a:close/>
                </a:path>
              </a:pathLst>
            </a:custGeom>
            <a:solidFill>
              <a:srgbClr val="42A0D8"/>
            </a:solidFill>
          </p:spPr>
        </p:sp>
      </p:grpSp>
      <p:sp>
        <p:nvSpPr>
          <p:cNvPr name="Freeform 15" id="15"/>
          <p:cNvSpPr/>
          <p:nvPr/>
        </p:nvSpPr>
        <p:spPr>
          <a:xfrm flipH="false" flipV="false" rot="0">
            <a:off x="259842" y="341881"/>
            <a:ext cx="3457575" cy="876300"/>
          </a:xfrm>
          <a:custGeom>
            <a:avLst/>
            <a:gdLst/>
            <a:ahLst/>
            <a:cxnLst/>
            <a:rect r="r" b="b" t="t" l="l"/>
            <a:pathLst>
              <a:path h="876300" w="3457575">
                <a:moveTo>
                  <a:pt x="0" y="0"/>
                </a:moveTo>
                <a:lnTo>
                  <a:pt x="3457575" y="0"/>
                </a:lnTo>
                <a:lnTo>
                  <a:pt x="3457575" y="876300"/>
                </a:lnTo>
                <a:lnTo>
                  <a:pt x="0" y="876300"/>
                </a:lnTo>
                <a:lnTo>
                  <a:pt x="0" y="0"/>
                </a:lnTo>
                <a:close/>
              </a:path>
            </a:pathLst>
          </a:custGeom>
          <a:blipFill>
            <a:blip r:embed="rId11"/>
            <a:stretch>
              <a:fillRect l="0" t="0" r="0" b="0"/>
            </a:stretch>
          </a:blipFill>
        </p:spPr>
      </p:sp>
      <p:sp>
        <p:nvSpPr>
          <p:cNvPr name="Freeform 16" id="16"/>
          <p:cNvSpPr/>
          <p:nvPr/>
        </p:nvSpPr>
        <p:spPr>
          <a:xfrm flipH="false" flipV="false" rot="0">
            <a:off x="152400" y="8527428"/>
            <a:ext cx="18135600" cy="1759572"/>
          </a:xfrm>
          <a:custGeom>
            <a:avLst/>
            <a:gdLst/>
            <a:ahLst/>
            <a:cxnLst/>
            <a:rect r="r" b="b" t="t" l="l"/>
            <a:pathLst>
              <a:path h="1759572" w="18135600">
                <a:moveTo>
                  <a:pt x="0" y="0"/>
                </a:moveTo>
                <a:lnTo>
                  <a:pt x="18135600" y="0"/>
                </a:lnTo>
                <a:lnTo>
                  <a:pt x="18135600" y="1759572"/>
                </a:lnTo>
                <a:lnTo>
                  <a:pt x="0" y="1759572"/>
                </a:lnTo>
                <a:lnTo>
                  <a:pt x="0" y="0"/>
                </a:lnTo>
                <a:close/>
              </a:path>
            </a:pathLst>
          </a:custGeom>
          <a:blipFill>
            <a:blip r:embed="rId8"/>
            <a:stretch>
              <a:fillRect l="0" t="-32516" r="-840" b="-8769"/>
            </a:stretch>
          </a:blipFill>
        </p:spPr>
      </p:sp>
      <p:grpSp>
        <p:nvGrpSpPr>
          <p:cNvPr name="Group 17" id="17"/>
          <p:cNvGrpSpPr>
            <a:grpSpLocks noChangeAspect="true"/>
          </p:cNvGrpSpPr>
          <p:nvPr/>
        </p:nvGrpSpPr>
        <p:grpSpPr>
          <a:xfrm rot="0">
            <a:off x="3899421" y="4103265"/>
            <a:ext cx="11284829" cy="1510541"/>
            <a:chOff x="0" y="0"/>
            <a:chExt cx="11284826" cy="1510538"/>
          </a:xfrm>
        </p:grpSpPr>
        <p:sp>
          <p:nvSpPr>
            <p:cNvPr name="Freeform 18" id="18"/>
            <p:cNvSpPr/>
            <p:nvPr/>
          </p:nvSpPr>
          <p:spPr>
            <a:xfrm flipH="false" flipV="false" rot="0">
              <a:off x="0" y="0"/>
              <a:ext cx="11284839" cy="1510538"/>
            </a:xfrm>
            <a:custGeom>
              <a:avLst/>
              <a:gdLst/>
              <a:ahLst/>
              <a:cxnLst/>
              <a:rect r="r" b="b" t="t" l="l"/>
              <a:pathLst>
                <a:path h="1510538" w="11284839">
                  <a:moveTo>
                    <a:pt x="0" y="0"/>
                  </a:moveTo>
                  <a:lnTo>
                    <a:pt x="0" y="1510538"/>
                  </a:lnTo>
                  <a:lnTo>
                    <a:pt x="11284839" y="1510538"/>
                  </a:lnTo>
                  <a:lnTo>
                    <a:pt x="11284839" y="0"/>
                  </a:lnTo>
                  <a:close/>
                </a:path>
              </a:pathLst>
            </a:custGeom>
            <a:solidFill>
              <a:srgbClr val="FFDE59"/>
            </a:solidFill>
          </p:spPr>
        </p:sp>
      </p:grpSp>
      <p:sp>
        <p:nvSpPr>
          <p:cNvPr name="Freeform 19" id="19"/>
          <p:cNvSpPr/>
          <p:nvPr/>
        </p:nvSpPr>
        <p:spPr>
          <a:xfrm flipH="false" flipV="false" rot="0">
            <a:off x="12794847" y="9258300"/>
            <a:ext cx="4781550" cy="962025"/>
          </a:xfrm>
          <a:custGeom>
            <a:avLst/>
            <a:gdLst/>
            <a:ahLst/>
            <a:cxnLst/>
            <a:rect r="r" b="b" t="t" l="l"/>
            <a:pathLst>
              <a:path h="962025" w="4781550">
                <a:moveTo>
                  <a:pt x="0" y="0"/>
                </a:moveTo>
                <a:lnTo>
                  <a:pt x="4781550" y="0"/>
                </a:lnTo>
                <a:lnTo>
                  <a:pt x="4781550" y="962025"/>
                </a:lnTo>
                <a:lnTo>
                  <a:pt x="0" y="962025"/>
                </a:lnTo>
                <a:lnTo>
                  <a:pt x="0" y="0"/>
                </a:lnTo>
                <a:close/>
              </a:path>
            </a:pathLst>
          </a:custGeom>
          <a:blipFill>
            <a:blip r:embed="rId7"/>
            <a:stretch>
              <a:fillRect l="0" t="0" r="0" b="0"/>
            </a:stretch>
          </a:blipFill>
        </p:spPr>
      </p:sp>
      <p:sp>
        <p:nvSpPr>
          <p:cNvPr name="Freeform 20" id="20"/>
          <p:cNvSpPr/>
          <p:nvPr/>
        </p:nvSpPr>
        <p:spPr>
          <a:xfrm flipH="false" flipV="false" rot="0">
            <a:off x="4142232" y="3986784"/>
            <a:ext cx="10600944" cy="1865376"/>
          </a:xfrm>
          <a:custGeom>
            <a:avLst/>
            <a:gdLst/>
            <a:ahLst/>
            <a:cxnLst/>
            <a:rect r="r" b="b" t="t" l="l"/>
            <a:pathLst>
              <a:path h="1865376" w="10600944">
                <a:moveTo>
                  <a:pt x="0" y="0"/>
                </a:moveTo>
                <a:lnTo>
                  <a:pt x="10600944" y="0"/>
                </a:lnTo>
                <a:lnTo>
                  <a:pt x="10600944" y="1865376"/>
                </a:lnTo>
                <a:lnTo>
                  <a:pt x="0" y="1865376"/>
                </a:lnTo>
                <a:lnTo>
                  <a:pt x="0" y="0"/>
                </a:lnTo>
                <a:close/>
              </a:path>
            </a:pathLst>
          </a:custGeom>
          <a:blipFill>
            <a:blip r:embed="rId12"/>
            <a:stretch>
              <a:fillRect l="0" t="0" r="0" b="0"/>
            </a:stretch>
          </a:blipFill>
        </p:spPr>
      </p:sp>
      <p:grpSp>
        <p:nvGrpSpPr>
          <p:cNvPr name="Group 21" id="21"/>
          <p:cNvGrpSpPr>
            <a:grpSpLocks noChangeAspect="true"/>
          </p:cNvGrpSpPr>
          <p:nvPr/>
        </p:nvGrpSpPr>
        <p:grpSpPr>
          <a:xfrm rot="0">
            <a:off x="-63503" y="-63503"/>
            <a:ext cx="18414997" cy="10413997"/>
            <a:chOff x="0" y="0"/>
            <a:chExt cx="18415000" cy="10414000"/>
          </a:xfrm>
        </p:grpSpPr>
        <p:sp>
          <p:nvSpPr>
            <p:cNvPr name="Freeform 22" id="22"/>
            <p:cNvSpPr/>
            <p:nvPr/>
          </p:nvSpPr>
          <p:spPr>
            <a:xfrm flipH="false" flipV="false" rot="0">
              <a:off x="63500" y="63500"/>
              <a:ext cx="18288000" cy="10287000"/>
            </a:xfrm>
            <a:custGeom>
              <a:avLst/>
              <a:gdLst/>
              <a:ahLst/>
              <a:cxnLst/>
              <a:rect r="r" b="b" t="t" l="l"/>
              <a:pathLst>
                <a:path h="10287000" w="18288000">
                  <a:moveTo>
                    <a:pt x="0" y="0"/>
                  </a:moveTo>
                  <a:lnTo>
                    <a:pt x="0" y="10287000"/>
                  </a:lnTo>
                  <a:lnTo>
                    <a:pt x="18288000" y="10287000"/>
                  </a:lnTo>
                  <a:lnTo>
                    <a:pt x="18288000" y="0"/>
                  </a:lnTo>
                  <a:close/>
                </a:path>
              </a:pathLst>
            </a:custGeom>
            <a:solidFill>
              <a:srgbClr val="000000">
                <a:alpha val="0"/>
              </a:srgbClr>
            </a:solidFill>
          </p:spPr>
        </p:sp>
        <p:sp>
          <p:nvSpPr>
            <p:cNvPr name="Freeform 23" id="23"/>
            <p:cNvSpPr/>
            <p:nvPr/>
          </p:nvSpPr>
          <p:spPr>
            <a:xfrm flipH="false" flipV="false" rot="0">
              <a:off x="63500" y="63500"/>
              <a:ext cx="18288000" cy="10287000"/>
            </a:xfrm>
            <a:custGeom>
              <a:avLst/>
              <a:gdLst/>
              <a:ahLst/>
              <a:cxnLst/>
              <a:rect r="r" b="b" t="t" l="l"/>
              <a:pathLst>
                <a:path h="10287000" w="18288000">
                  <a:moveTo>
                    <a:pt x="0" y="0"/>
                  </a:moveTo>
                  <a:lnTo>
                    <a:pt x="0" y="10287000"/>
                  </a:lnTo>
                  <a:lnTo>
                    <a:pt x="18288000" y="10287000"/>
                  </a:lnTo>
                  <a:lnTo>
                    <a:pt x="18288000" y="0"/>
                  </a:lnTo>
                  <a:close/>
                </a:path>
              </a:pathLst>
            </a:custGeom>
            <a:solidFill>
              <a:srgbClr val="000000">
                <a:alpha val="0"/>
              </a:srgbClr>
            </a:solidFill>
          </p:spPr>
        </p:sp>
      </p:grpSp>
      <p:sp>
        <p:nvSpPr>
          <p:cNvPr name="TextBox 24" id="24"/>
          <p:cNvSpPr txBox="true"/>
          <p:nvPr/>
        </p:nvSpPr>
        <p:spPr>
          <a:xfrm rot="0">
            <a:off x="3913499" y="3124352"/>
            <a:ext cx="4530690" cy="1139790"/>
          </a:xfrm>
          <a:prstGeom prst="rect">
            <a:avLst/>
          </a:prstGeom>
        </p:spPr>
        <p:txBody>
          <a:bodyPr anchor="t" rtlCol="false" tIns="0" lIns="0" bIns="0" rIns="0">
            <a:spAutoFit/>
          </a:bodyPr>
          <a:lstStyle/>
          <a:p>
            <a:pPr algn="l">
              <a:lnSpc>
                <a:spcPts val="8539"/>
              </a:lnSpc>
            </a:pPr>
            <a:r>
              <a:rPr lang="en-US" b="true" sz="6099">
                <a:solidFill>
                  <a:srgbClr val="FFFFFF"/>
                </a:solidFill>
                <a:latin typeface="Poppins Bold"/>
                <a:ea typeface="Poppins Bold"/>
                <a:cs typeface="Poppins Bold"/>
                <a:sym typeface="Poppins Bold"/>
              </a:rPr>
              <a:t>Sección #2</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59842" y="341881"/>
            <a:ext cx="3457575" cy="876300"/>
          </a:xfrm>
          <a:custGeom>
            <a:avLst/>
            <a:gdLst/>
            <a:ahLst/>
            <a:cxnLst/>
            <a:rect r="r" b="b" t="t" l="l"/>
            <a:pathLst>
              <a:path h="876300" w="3457575">
                <a:moveTo>
                  <a:pt x="0" y="0"/>
                </a:moveTo>
                <a:lnTo>
                  <a:pt x="3457575" y="0"/>
                </a:lnTo>
                <a:lnTo>
                  <a:pt x="3457575" y="876300"/>
                </a:lnTo>
                <a:lnTo>
                  <a:pt x="0" y="876300"/>
                </a:lnTo>
                <a:lnTo>
                  <a:pt x="0" y="0"/>
                </a:lnTo>
                <a:close/>
              </a:path>
            </a:pathLst>
          </a:custGeom>
          <a:blipFill>
            <a:blip r:embed="rId2"/>
            <a:stretch>
              <a:fillRect l="0" t="0" r="0" b="0"/>
            </a:stretch>
          </a:blipFill>
        </p:spPr>
      </p:sp>
      <p:grpSp>
        <p:nvGrpSpPr>
          <p:cNvPr name="Group 3" id="3"/>
          <p:cNvGrpSpPr/>
          <p:nvPr/>
        </p:nvGrpSpPr>
        <p:grpSpPr>
          <a:xfrm rot="0">
            <a:off x="3071026" y="1377187"/>
            <a:ext cx="12742256" cy="7304367"/>
            <a:chOff x="0" y="0"/>
            <a:chExt cx="1458866" cy="836280"/>
          </a:xfrm>
        </p:grpSpPr>
        <p:sp>
          <p:nvSpPr>
            <p:cNvPr name="Freeform 4" id="4"/>
            <p:cNvSpPr/>
            <p:nvPr/>
          </p:nvSpPr>
          <p:spPr>
            <a:xfrm flipH="false" flipV="false" rot="132000">
              <a:off x="-15274" y="-27453"/>
              <a:ext cx="1489413" cy="891186"/>
            </a:xfrm>
            <a:custGeom>
              <a:avLst/>
              <a:gdLst/>
              <a:ahLst/>
              <a:cxnLst/>
              <a:rect r="r" b="b" t="t" l="l"/>
              <a:pathLst>
                <a:path h="891186" w="1489413">
                  <a:moveTo>
                    <a:pt x="13724" y="55226"/>
                  </a:moveTo>
                  <a:lnTo>
                    <a:pt x="1443587" y="296"/>
                  </a:lnTo>
                  <a:cubicBezTo>
                    <a:pt x="1451299" y="0"/>
                    <a:pt x="1457791" y="6012"/>
                    <a:pt x="1458087" y="13724"/>
                  </a:cubicBezTo>
                  <a:lnTo>
                    <a:pt x="1489117" y="821459"/>
                  </a:lnTo>
                  <a:cubicBezTo>
                    <a:pt x="1489414" y="829172"/>
                    <a:pt x="1483402" y="835664"/>
                    <a:pt x="1475690" y="835960"/>
                  </a:cubicBezTo>
                  <a:lnTo>
                    <a:pt x="45827" y="890890"/>
                  </a:lnTo>
                  <a:cubicBezTo>
                    <a:pt x="38115" y="891186"/>
                    <a:pt x="31623" y="885174"/>
                    <a:pt x="31327" y="877462"/>
                  </a:cubicBezTo>
                  <a:lnTo>
                    <a:pt x="297" y="69727"/>
                  </a:lnTo>
                  <a:cubicBezTo>
                    <a:pt x="0" y="62014"/>
                    <a:pt x="6012" y="55522"/>
                    <a:pt x="13724" y="55226"/>
                  </a:cubicBezTo>
                  <a:close/>
                </a:path>
              </a:pathLst>
            </a:custGeom>
            <a:blipFill>
              <a:blip r:embed="rId3"/>
              <a:stretch>
                <a:fillRect l="-11604" t="-59" r="-12226" b="-16382"/>
              </a:stretch>
            </a:blipFill>
          </p:spPr>
        </p:sp>
      </p:grpSp>
      <p:sp>
        <p:nvSpPr>
          <p:cNvPr name="Freeform 5" id="5"/>
          <p:cNvSpPr/>
          <p:nvPr/>
        </p:nvSpPr>
        <p:spPr>
          <a:xfrm flipH="false" flipV="false" rot="0">
            <a:off x="0" y="8375028"/>
            <a:ext cx="18288000" cy="1911972"/>
          </a:xfrm>
          <a:custGeom>
            <a:avLst/>
            <a:gdLst/>
            <a:ahLst/>
            <a:cxnLst/>
            <a:rect r="r" b="b" t="t" l="l"/>
            <a:pathLst>
              <a:path h="1911972" w="18288000">
                <a:moveTo>
                  <a:pt x="0" y="0"/>
                </a:moveTo>
                <a:lnTo>
                  <a:pt x="18288000" y="0"/>
                </a:lnTo>
                <a:lnTo>
                  <a:pt x="18288000" y="1911972"/>
                </a:lnTo>
                <a:lnTo>
                  <a:pt x="0" y="1911972"/>
                </a:lnTo>
                <a:lnTo>
                  <a:pt x="0" y="0"/>
                </a:lnTo>
                <a:close/>
              </a:path>
            </a:pathLst>
          </a:custGeom>
          <a:blipFill>
            <a:blip r:embed="rId4"/>
            <a:stretch>
              <a:fillRect l="0" t="-29924" r="0" b="-99"/>
            </a:stretch>
          </a:blipFill>
        </p:spPr>
      </p:sp>
      <p:sp>
        <p:nvSpPr>
          <p:cNvPr name="Freeform 6" id="6"/>
          <p:cNvSpPr/>
          <p:nvPr/>
        </p:nvSpPr>
        <p:spPr>
          <a:xfrm flipH="false" flipV="false" rot="0">
            <a:off x="12794847" y="9258300"/>
            <a:ext cx="4781550" cy="962025"/>
          </a:xfrm>
          <a:custGeom>
            <a:avLst/>
            <a:gdLst/>
            <a:ahLst/>
            <a:cxnLst/>
            <a:rect r="r" b="b" t="t" l="l"/>
            <a:pathLst>
              <a:path h="962025" w="4781550">
                <a:moveTo>
                  <a:pt x="0" y="0"/>
                </a:moveTo>
                <a:lnTo>
                  <a:pt x="4781550" y="0"/>
                </a:lnTo>
                <a:lnTo>
                  <a:pt x="4781550" y="962025"/>
                </a:lnTo>
                <a:lnTo>
                  <a:pt x="0" y="962025"/>
                </a:lnTo>
                <a:lnTo>
                  <a:pt x="0" y="0"/>
                </a:lnTo>
                <a:close/>
              </a:path>
            </a:pathLst>
          </a:custGeom>
          <a:blipFill>
            <a:blip r:embed="rId5"/>
            <a:stretch>
              <a:fillRect l="0" t="0" r="0" b="0"/>
            </a:stretch>
          </a:blipFill>
        </p:spPr>
      </p:sp>
      <p:grpSp>
        <p:nvGrpSpPr>
          <p:cNvPr name="Group 7" id="7"/>
          <p:cNvGrpSpPr/>
          <p:nvPr/>
        </p:nvGrpSpPr>
        <p:grpSpPr>
          <a:xfrm rot="0">
            <a:off x="4564753" y="6932943"/>
            <a:ext cx="9754802" cy="1543050"/>
            <a:chOff x="0" y="0"/>
            <a:chExt cx="2569166" cy="406400"/>
          </a:xfrm>
        </p:grpSpPr>
        <p:sp>
          <p:nvSpPr>
            <p:cNvPr name="Freeform 8" id="8"/>
            <p:cNvSpPr/>
            <p:nvPr/>
          </p:nvSpPr>
          <p:spPr>
            <a:xfrm flipH="false" flipV="false" rot="0">
              <a:off x="0" y="0"/>
              <a:ext cx="2569166" cy="406400"/>
            </a:xfrm>
            <a:custGeom>
              <a:avLst/>
              <a:gdLst/>
              <a:ahLst/>
              <a:cxnLst/>
              <a:rect r="r" b="b" t="t" l="l"/>
              <a:pathLst>
                <a:path h="406400" w="2569166">
                  <a:moveTo>
                    <a:pt x="0" y="0"/>
                  </a:moveTo>
                  <a:lnTo>
                    <a:pt x="2569166" y="0"/>
                  </a:lnTo>
                  <a:lnTo>
                    <a:pt x="2569166" y="406400"/>
                  </a:lnTo>
                  <a:lnTo>
                    <a:pt x="0" y="406400"/>
                  </a:lnTo>
                  <a:close/>
                </a:path>
              </a:pathLst>
            </a:custGeom>
            <a:solidFill>
              <a:srgbClr val="FFFFFF"/>
            </a:solidFill>
          </p:spPr>
        </p:sp>
        <p:sp>
          <p:nvSpPr>
            <p:cNvPr name="TextBox 9" id="9"/>
            <p:cNvSpPr txBox="true"/>
            <p:nvPr/>
          </p:nvSpPr>
          <p:spPr>
            <a:xfrm>
              <a:off x="0" y="-38100"/>
              <a:ext cx="2569166" cy="444500"/>
            </a:xfrm>
            <a:prstGeom prst="rect">
              <a:avLst/>
            </a:prstGeom>
          </p:spPr>
          <p:txBody>
            <a:bodyPr anchor="ctr" rtlCol="false" tIns="50800" lIns="50800" bIns="50800" rIns="50800"/>
            <a:lstStyle/>
            <a:p>
              <a:pPr algn="ctr">
                <a:lnSpc>
                  <a:spcPts val="2659"/>
                </a:lnSpc>
                <a:spcBef>
                  <a:spcPct val="0"/>
                </a:spcBef>
              </a:pPr>
            </a:p>
          </p:txBody>
        </p:sp>
      </p:grpSp>
      <p:sp>
        <p:nvSpPr>
          <p:cNvPr name="TextBox 10" id="10"/>
          <p:cNvSpPr txBox="true"/>
          <p:nvPr/>
        </p:nvSpPr>
        <p:spPr>
          <a:xfrm rot="0">
            <a:off x="3348012" y="7072008"/>
            <a:ext cx="12188284" cy="1303020"/>
          </a:xfrm>
          <a:prstGeom prst="rect">
            <a:avLst/>
          </a:prstGeom>
        </p:spPr>
        <p:txBody>
          <a:bodyPr anchor="t" rtlCol="false" tIns="0" lIns="0" bIns="0" rIns="0">
            <a:spAutoFit/>
          </a:bodyPr>
          <a:lstStyle/>
          <a:p>
            <a:pPr algn="ctr">
              <a:lnSpc>
                <a:spcPts val="4800"/>
              </a:lnSpc>
            </a:pPr>
            <a:r>
              <a:rPr lang="en-US" sz="4800" b="true">
                <a:solidFill>
                  <a:srgbClr val="000000"/>
                </a:solidFill>
                <a:latin typeface="Poppins Bold"/>
                <a:ea typeface="Poppins Bold"/>
                <a:cs typeface="Poppins Bold"/>
                <a:sym typeface="Poppins Bold"/>
              </a:rPr>
              <a:t>Dr. </a:t>
            </a:r>
            <a:r>
              <a:rPr lang="en-US" sz="4800" b="true">
                <a:solidFill>
                  <a:srgbClr val="000000"/>
                </a:solidFill>
                <a:latin typeface="Poppins Bold"/>
                <a:ea typeface="Poppins Bold"/>
                <a:cs typeface="Poppins Bold"/>
                <a:sym typeface="Poppins Bold"/>
              </a:rPr>
              <a:t>Cesar Augusto Rodríguez</a:t>
            </a:r>
          </a:p>
          <a:p>
            <a:pPr algn="ctr">
              <a:lnSpc>
                <a:spcPts val="4800"/>
              </a:lnSpc>
            </a:pPr>
            <a:r>
              <a:rPr lang="en-US" sz="4800" b="true">
                <a:solidFill>
                  <a:srgbClr val="000000"/>
                </a:solidFill>
                <a:latin typeface="Poppins Bold"/>
                <a:ea typeface="Poppins Bold"/>
                <a:cs typeface="Poppins Bold"/>
                <a:sym typeface="Poppins Bold"/>
              </a:rPr>
              <a:t>Subgerente Científico </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3503" y="-63503"/>
            <a:ext cx="18414997" cy="10413997"/>
          </a:xfrm>
          <a:custGeom>
            <a:avLst/>
            <a:gdLst/>
            <a:ahLst/>
            <a:cxnLst/>
            <a:rect r="r" b="b" t="t" l="l"/>
            <a:pathLst>
              <a:path h="10413997" w="18414997">
                <a:moveTo>
                  <a:pt x="0" y="0"/>
                </a:moveTo>
                <a:lnTo>
                  <a:pt x="18414997" y="0"/>
                </a:lnTo>
                <a:lnTo>
                  <a:pt x="18414997" y="10413997"/>
                </a:lnTo>
                <a:lnTo>
                  <a:pt x="0" y="1041399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59842" y="341881"/>
            <a:ext cx="3457575" cy="876300"/>
          </a:xfrm>
          <a:custGeom>
            <a:avLst/>
            <a:gdLst/>
            <a:ahLst/>
            <a:cxnLst/>
            <a:rect r="r" b="b" t="t" l="l"/>
            <a:pathLst>
              <a:path h="876300" w="3457575">
                <a:moveTo>
                  <a:pt x="0" y="0"/>
                </a:moveTo>
                <a:lnTo>
                  <a:pt x="3457575" y="0"/>
                </a:lnTo>
                <a:lnTo>
                  <a:pt x="3457575" y="876300"/>
                </a:lnTo>
                <a:lnTo>
                  <a:pt x="0" y="876300"/>
                </a:lnTo>
                <a:lnTo>
                  <a:pt x="0" y="0"/>
                </a:lnTo>
                <a:close/>
              </a:path>
            </a:pathLst>
          </a:custGeom>
          <a:blipFill>
            <a:blip r:embed="rId4"/>
            <a:stretch>
              <a:fillRect l="0" t="0" r="0" b="0"/>
            </a:stretch>
          </a:blipFill>
        </p:spPr>
      </p:sp>
      <p:sp>
        <p:nvSpPr>
          <p:cNvPr name="Freeform 4" id="4"/>
          <p:cNvSpPr/>
          <p:nvPr/>
        </p:nvSpPr>
        <p:spPr>
          <a:xfrm flipH="false" flipV="false" rot="0">
            <a:off x="0" y="8375028"/>
            <a:ext cx="18288000" cy="1911972"/>
          </a:xfrm>
          <a:custGeom>
            <a:avLst/>
            <a:gdLst/>
            <a:ahLst/>
            <a:cxnLst/>
            <a:rect r="r" b="b" t="t" l="l"/>
            <a:pathLst>
              <a:path h="1911972" w="18288000">
                <a:moveTo>
                  <a:pt x="0" y="0"/>
                </a:moveTo>
                <a:lnTo>
                  <a:pt x="18288000" y="0"/>
                </a:lnTo>
                <a:lnTo>
                  <a:pt x="18288000" y="1911972"/>
                </a:lnTo>
                <a:lnTo>
                  <a:pt x="0" y="1911972"/>
                </a:lnTo>
                <a:lnTo>
                  <a:pt x="0" y="0"/>
                </a:lnTo>
                <a:close/>
              </a:path>
            </a:pathLst>
          </a:custGeom>
          <a:blipFill>
            <a:blip r:embed="rId5"/>
            <a:stretch>
              <a:fillRect l="0" t="-29924" r="0" b="-99"/>
            </a:stretch>
          </a:blipFill>
        </p:spPr>
      </p:sp>
      <p:sp>
        <p:nvSpPr>
          <p:cNvPr name="Freeform 5" id="5"/>
          <p:cNvSpPr/>
          <p:nvPr/>
        </p:nvSpPr>
        <p:spPr>
          <a:xfrm flipH="false" flipV="false" rot="0">
            <a:off x="12794847" y="9258300"/>
            <a:ext cx="4781550" cy="962025"/>
          </a:xfrm>
          <a:custGeom>
            <a:avLst/>
            <a:gdLst/>
            <a:ahLst/>
            <a:cxnLst/>
            <a:rect r="r" b="b" t="t" l="l"/>
            <a:pathLst>
              <a:path h="962025" w="4781550">
                <a:moveTo>
                  <a:pt x="0" y="0"/>
                </a:moveTo>
                <a:lnTo>
                  <a:pt x="4781550" y="0"/>
                </a:lnTo>
                <a:lnTo>
                  <a:pt x="4781550" y="962025"/>
                </a:lnTo>
                <a:lnTo>
                  <a:pt x="0" y="962025"/>
                </a:lnTo>
                <a:lnTo>
                  <a:pt x="0" y="0"/>
                </a:lnTo>
                <a:close/>
              </a:path>
            </a:pathLst>
          </a:custGeom>
          <a:blipFill>
            <a:blip r:embed="rId6"/>
            <a:stretch>
              <a:fillRect l="0" t="0" r="0" b="0"/>
            </a:stretch>
          </a:blipFill>
        </p:spPr>
      </p:sp>
      <p:grpSp>
        <p:nvGrpSpPr>
          <p:cNvPr name="Group 6" id="6"/>
          <p:cNvGrpSpPr>
            <a:grpSpLocks noChangeAspect="true"/>
          </p:cNvGrpSpPr>
          <p:nvPr/>
        </p:nvGrpSpPr>
        <p:grpSpPr>
          <a:xfrm rot="0">
            <a:off x="6560239" y="2266140"/>
            <a:ext cx="1943824" cy="1943824"/>
            <a:chOff x="0" y="0"/>
            <a:chExt cx="2591765" cy="2591765"/>
          </a:xfrm>
        </p:grpSpPr>
        <p:sp>
          <p:nvSpPr>
            <p:cNvPr name="Freeform 7" id="7"/>
            <p:cNvSpPr/>
            <p:nvPr/>
          </p:nvSpPr>
          <p:spPr>
            <a:xfrm flipH="false" flipV="false" rot="0">
              <a:off x="0" y="0"/>
              <a:ext cx="2591816" cy="2591816"/>
            </a:xfrm>
            <a:custGeom>
              <a:avLst/>
              <a:gdLst/>
              <a:ahLst/>
              <a:cxnLst/>
              <a:rect r="r" b="b" t="t" l="l"/>
              <a:pathLst>
                <a:path h="2591816" w="2591816">
                  <a:moveTo>
                    <a:pt x="1295908" y="0"/>
                  </a:moveTo>
                  <a:cubicBezTo>
                    <a:pt x="580136" y="0"/>
                    <a:pt x="0" y="580136"/>
                    <a:pt x="0" y="1295908"/>
                  </a:cubicBezTo>
                  <a:cubicBezTo>
                    <a:pt x="0" y="2011680"/>
                    <a:pt x="580136" y="2591816"/>
                    <a:pt x="1295908" y="2591816"/>
                  </a:cubicBezTo>
                  <a:cubicBezTo>
                    <a:pt x="2011680" y="2591816"/>
                    <a:pt x="2591816" y="2011680"/>
                    <a:pt x="2591816" y="1295908"/>
                  </a:cubicBezTo>
                  <a:cubicBezTo>
                    <a:pt x="2591816" y="580136"/>
                    <a:pt x="2011553" y="0"/>
                    <a:pt x="1295908" y="0"/>
                  </a:cubicBezTo>
                  <a:close/>
                </a:path>
              </a:pathLst>
            </a:custGeom>
            <a:blipFill>
              <a:blip r:embed="rId7"/>
              <a:stretch>
                <a:fillRect l="-38888" t="0" r="-38842" b="1"/>
              </a:stretch>
            </a:blipFill>
          </p:spPr>
        </p:sp>
      </p:grpSp>
      <p:grpSp>
        <p:nvGrpSpPr>
          <p:cNvPr name="Group 8" id="8"/>
          <p:cNvGrpSpPr>
            <a:grpSpLocks noChangeAspect="true"/>
          </p:cNvGrpSpPr>
          <p:nvPr/>
        </p:nvGrpSpPr>
        <p:grpSpPr>
          <a:xfrm rot="0">
            <a:off x="951100" y="2482024"/>
            <a:ext cx="142875" cy="142875"/>
            <a:chOff x="0" y="0"/>
            <a:chExt cx="142875" cy="142875"/>
          </a:xfrm>
        </p:grpSpPr>
        <p:sp>
          <p:nvSpPr>
            <p:cNvPr name="Freeform 9" id="9"/>
            <p:cNvSpPr/>
            <p:nvPr/>
          </p:nvSpPr>
          <p:spPr>
            <a:xfrm flipH="false" flipV="false" rot="0">
              <a:off x="0" y="0"/>
              <a:ext cx="143002" cy="142875"/>
            </a:xfrm>
            <a:custGeom>
              <a:avLst/>
              <a:gdLst/>
              <a:ahLst/>
              <a:cxnLst/>
              <a:rect r="r" b="b" t="t" l="l"/>
              <a:pathLst>
                <a:path h="142875" w="143002">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501" y="0"/>
                  </a:cubicBezTo>
                  <a:cubicBezTo>
                    <a:pt x="76200" y="0"/>
                    <a:pt x="80899" y="508"/>
                    <a:pt x="85471" y="1397"/>
                  </a:cubicBezTo>
                  <a:cubicBezTo>
                    <a:pt x="90043" y="2286"/>
                    <a:pt x="94488" y="3683"/>
                    <a:pt x="98933" y="5461"/>
                  </a:cubicBezTo>
                  <a:cubicBezTo>
                    <a:pt x="103378" y="7239"/>
                    <a:pt x="107442" y="9398"/>
                    <a:pt x="111252" y="12065"/>
                  </a:cubicBezTo>
                  <a:cubicBezTo>
                    <a:pt x="115062" y="14732"/>
                    <a:pt x="118745" y="17653"/>
                    <a:pt x="122047" y="20955"/>
                  </a:cubicBezTo>
                  <a:cubicBezTo>
                    <a:pt x="125349" y="24257"/>
                    <a:pt x="128270" y="27940"/>
                    <a:pt x="130937" y="31750"/>
                  </a:cubicBezTo>
                  <a:cubicBezTo>
                    <a:pt x="133604" y="35560"/>
                    <a:pt x="135763" y="39751"/>
                    <a:pt x="137541" y="44069"/>
                  </a:cubicBezTo>
                  <a:cubicBezTo>
                    <a:pt x="139319" y="48387"/>
                    <a:pt x="140716" y="52832"/>
                    <a:pt x="141605" y="57531"/>
                  </a:cubicBezTo>
                  <a:cubicBezTo>
                    <a:pt x="142494" y="62230"/>
                    <a:pt x="143002" y="66802"/>
                    <a:pt x="143002" y="71501"/>
                  </a:cubicBezTo>
                  <a:close/>
                </a:path>
              </a:pathLst>
            </a:custGeom>
            <a:solidFill>
              <a:srgbClr val="000000"/>
            </a:solidFill>
          </p:spPr>
        </p:sp>
      </p:grpSp>
      <p:grpSp>
        <p:nvGrpSpPr>
          <p:cNvPr name="Group 10" id="10"/>
          <p:cNvGrpSpPr>
            <a:grpSpLocks noChangeAspect="true"/>
          </p:cNvGrpSpPr>
          <p:nvPr/>
        </p:nvGrpSpPr>
        <p:grpSpPr>
          <a:xfrm rot="0">
            <a:off x="951100" y="3263074"/>
            <a:ext cx="142875" cy="142875"/>
            <a:chOff x="0" y="0"/>
            <a:chExt cx="142875" cy="142875"/>
          </a:xfrm>
        </p:grpSpPr>
        <p:sp>
          <p:nvSpPr>
            <p:cNvPr name="Freeform 11" id="11"/>
            <p:cNvSpPr/>
            <p:nvPr/>
          </p:nvSpPr>
          <p:spPr>
            <a:xfrm flipH="false" flipV="false" rot="0">
              <a:off x="0" y="0"/>
              <a:ext cx="143002" cy="142875"/>
            </a:xfrm>
            <a:custGeom>
              <a:avLst/>
              <a:gdLst/>
              <a:ahLst/>
              <a:cxnLst/>
              <a:rect r="r" b="b" t="t" l="l"/>
              <a:pathLst>
                <a:path h="142875" w="143002">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501" y="0"/>
                  </a:cubicBezTo>
                  <a:cubicBezTo>
                    <a:pt x="76200" y="0"/>
                    <a:pt x="80899" y="508"/>
                    <a:pt x="85471" y="1397"/>
                  </a:cubicBezTo>
                  <a:cubicBezTo>
                    <a:pt x="90043" y="2286"/>
                    <a:pt x="94488" y="3683"/>
                    <a:pt x="98933" y="5461"/>
                  </a:cubicBezTo>
                  <a:cubicBezTo>
                    <a:pt x="103378" y="7239"/>
                    <a:pt x="107442" y="9398"/>
                    <a:pt x="111252" y="12065"/>
                  </a:cubicBezTo>
                  <a:cubicBezTo>
                    <a:pt x="115062" y="14732"/>
                    <a:pt x="118745" y="17653"/>
                    <a:pt x="122047" y="20955"/>
                  </a:cubicBezTo>
                  <a:cubicBezTo>
                    <a:pt x="125349" y="24257"/>
                    <a:pt x="128270" y="27940"/>
                    <a:pt x="130937" y="31750"/>
                  </a:cubicBezTo>
                  <a:cubicBezTo>
                    <a:pt x="133604" y="35560"/>
                    <a:pt x="135763" y="39751"/>
                    <a:pt x="137541" y="44069"/>
                  </a:cubicBezTo>
                  <a:cubicBezTo>
                    <a:pt x="139319" y="48387"/>
                    <a:pt x="140716" y="52832"/>
                    <a:pt x="141605" y="57531"/>
                  </a:cubicBezTo>
                  <a:cubicBezTo>
                    <a:pt x="142494" y="62230"/>
                    <a:pt x="143002" y="66802"/>
                    <a:pt x="143002" y="71501"/>
                  </a:cubicBezTo>
                  <a:close/>
                </a:path>
              </a:pathLst>
            </a:custGeom>
            <a:solidFill>
              <a:srgbClr val="000000"/>
            </a:solidFill>
          </p:spPr>
        </p:sp>
      </p:grpSp>
      <p:grpSp>
        <p:nvGrpSpPr>
          <p:cNvPr name="Group 12" id="12"/>
          <p:cNvGrpSpPr>
            <a:grpSpLocks noChangeAspect="true"/>
          </p:cNvGrpSpPr>
          <p:nvPr/>
        </p:nvGrpSpPr>
        <p:grpSpPr>
          <a:xfrm rot="0">
            <a:off x="951100" y="4044124"/>
            <a:ext cx="142875" cy="142875"/>
            <a:chOff x="0" y="0"/>
            <a:chExt cx="142875" cy="142875"/>
          </a:xfrm>
        </p:grpSpPr>
        <p:sp>
          <p:nvSpPr>
            <p:cNvPr name="Freeform 13" id="13"/>
            <p:cNvSpPr/>
            <p:nvPr/>
          </p:nvSpPr>
          <p:spPr>
            <a:xfrm flipH="false" flipV="false" rot="0">
              <a:off x="0" y="0"/>
              <a:ext cx="143002" cy="142875"/>
            </a:xfrm>
            <a:custGeom>
              <a:avLst/>
              <a:gdLst/>
              <a:ahLst/>
              <a:cxnLst/>
              <a:rect r="r" b="b" t="t" l="l"/>
              <a:pathLst>
                <a:path h="142875" w="143002">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501" y="0"/>
                  </a:cubicBezTo>
                  <a:cubicBezTo>
                    <a:pt x="76200" y="0"/>
                    <a:pt x="80899" y="508"/>
                    <a:pt x="85471" y="1397"/>
                  </a:cubicBezTo>
                  <a:cubicBezTo>
                    <a:pt x="90043" y="2286"/>
                    <a:pt x="94488" y="3683"/>
                    <a:pt x="98933" y="5461"/>
                  </a:cubicBezTo>
                  <a:cubicBezTo>
                    <a:pt x="103378" y="7239"/>
                    <a:pt x="107442" y="9398"/>
                    <a:pt x="111252" y="12065"/>
                  </a:cubicBezTo>
                  <a:cubicBezTo>
                    <a:pt x="115062" y="14732"/>
                    <a:pt x="118745" y="17653"/>
                    <a:pt x="122047" y="20955"/>
                  </a:cubicBezTo>
                  <a:cubicBezTo>
                    <a:pt x="125349" y="24257"/>
                    <a:pt x="128270" y="27940"/>
                    <a:pt x="130937" y="31750"/>
                  </a:cubicBezTo>
                  <a:cubicBezTo>
                    <a:pt x="133604" y="35560"/>
                    <a:pt x="135763" y="39751"/>
                    <a:pt x="137541" y="44069"/>
                  </a:cubicBezTo>
                  <a:cubicBezTo>
                    <a:pt x="139319" y="48387"/>
                    <a:pt x="140716" y="52832"/>
                    <a:pt x="141605" y="57531"/>
                  </a:cubicBezTo>
                  <a:cubicBezTo>
                    <a:pt x="142494" y="62230"/>
                    <a:pt x="143002" y="66802"/>
                    <a:pt x="143002" y="71501"/>
                  </a:cubicBezTo>
                  <a:close/>
                </a:path>
              </a:pathLst>
            </a:custGeom>
            <a:solidFill>
              <a:srgbClr val="000000"/>
            </a:solidFill>
          </p:spPr>
        </p:sp>
      </p:grpSp>
      <p:grpSp>
        <p:nvGrpSpPr>
          <p:cNvPr name="Group 14" id="14"/>
          <p:cNvGrpSpPr>
            <a:grpSpLocks noChangeAspect="true"/>
          </p:cNvGrpSpPr>
          <p:nvPr/>
        </p:nvGrpSpPr>
        <p:grpSpPr>
          <a:xfrm rot="0">
            <a:off x="951100" y="4825174"/>
            <a:ext cx="142875" cy="142875"/>
            <a:chOff x="0" y="0"/>
            <a:chExt cx="142875" cy="142875"/>
          </a:xfrm>
        </p:grpSpPr>
        <p:sp>
          <p:nvSpPr>
            <p:cNvPr name="Freeform 15" id="15"/>
            <p:cNvSpPr/>
            <p:nvPr/>
          </p:nvSpPr>
          <p:spPr>
            <a:xfrm flipH="false" flipV="false" rot="0">
              <a:off x="0" y="0"/>
              <a:ext cx="143002" cy="142875"/>
            </a:xfrm>
            <a:custGeom>
              <a:avLst/>
              <a:gdLst/>
              <a:ahLst/>
              <a:cxnLst/>
              <a:rect r="r" b="b" t="t" l="l"/>
              <a:pathLst>
                <a:path h="142875" w="143002">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501" y="0"/>
                  </a:cubicBezTo>
                  <a:cubicBezTo>
                    <a:pt x="76200" y="0"/>
                    <a:pt x="80899" y="508"/>
                    <a:pt x="85471" y="1397"/>
                  </a:cubicBezTo>
                  <a:cubicBezTo>
                    <a:pt x="90043" y="2286"/>
                    <a:pt x="94488" y="3683"/>
                    <a:pt x="98933" y="5461"/>
                  </a:cubicBezTo>
                  <a:cubicBezTo>
                    <a:pt x="103378" y="7239"/>
                    <a:pt x="107442" y="9398"/>
                    <a:pt x="111252" y="12065"/>
                  </a:cubicBezTo>
                  <a:cubicBezTo>
                    <a:pt x="115062" y="14732"/>
                    <a:pt x="118745" y="17653"/>
                    <a:pt x="122047" y="20955"/>
                  </a:cubicBezTo>
                  <a:cubicBezTo>
                    <a:pt x="125349" y="24257"/>
                    <a:pt x="128270" y="27940"/>
                    <a:pt x="130937" y="31750"/>
                  </a:cubicBezTo>
                  <a:cubicBezTo>
                    <a:pt x="133604" y="35560"/>
                    <a:pt x="135763" y="39751"/>
                    <a:pt x="137541" y="44069"/>
                  </a:cubicBezTo>
                  <a:cubicBezTo>
                    <a:pt x="139319" y="48387"/>
                    <a:pt x="140716" y="52832"/>
                    <a:pt x="141605" y="57531"/>
                  </a:cubicBezTo>
                  <a:cubicBezTo>
                    <a:pt x="142494" y="62230"/>
                    <a:pt x="143002" y="66802"/>
                    <a:pt x="143002" y="71501"/>
                  </a:cubicBezTo>
                  <a:close/>
                </a:path>
              </a:pathLst>
            </a:custGeom>
            <a:solidFill>
              <a:srgbClr val="000000"/>
            </a:solidFill>
          </p:spPr>
        </p:sp>
      </p:grpSp>
      <p:grpSp>
        <p:nvGrpSpPr>
          <p:cNvPr name="Group 16" id="16"/>
          <p:cNvGrpSpPr>
            <a:grpSpLocks noChangeAspect="true"/>
          </p:cNvGrpSpPr>
          <p:nvPr/>
        </p:nvGrpSpPr>
        <p:grpSpPr>
          <a:xfrm rot="0">
            <a:off x="951100" y="5606225"/>
            <a:ext cx="142875" cy="142875"/>
            <a:chOff x="0" y="0"/>
            <a:chExt cx="142875" cy="142875"/>
          </a:xfrm>
        </p:grpSpPr>
        <p:sp>
          <p:nvSpPr>
            <p:cNvPr name="Freeform 17" id="17"/>
            <p:cNvSpPr/>
            <p:nvPr/>
          </p:nvSpPr>
          <p:spPr>
            <a:xfrm flipH="false" flipV="false" rot="0">
              <a:off x="0" y="0"/>
              <a:ext cx="143002" cy="142875"/>
            </a:xfrm>
            <a:custGeom>
              <a:avLst/>
              <a:gdLst/>
              <a:ahLst/>
              <a:cxnLst/>
              <a:rect r="r" b="b" t="t" l="l"/>
              <a:pathLst>
                <a:path h="142875" w="143002">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501" y="0"/>
                  </a:cubicBezTo>
                  <a:cubicBezTo>
                    <a:pt x="76200" y="0"/>
                    <a:pt x="80899" y="508"/>
                    <a:pt x="85471" y="1397"/>
                  </a:cubicBezTo>
                  <a:cubicBezTo>
                    <a:pt x="90043" y="2286"/>
                    <a:pt x="94488" y="3683"/>
                    <a:pt x="98933" y="5461"/>
                  </a:cubicBezTo>
                  <a:cubicBezTo>
                    <a:pt x="103378" y="7239"/>
                    <a:pt x="107442" y="9398"/>
                    <a:pt x="111252" y="12065"/>
                  </a:cubicBezTo>
                  <a:cubicBezTo>
                    <a:pt x="115062" y="14732"/>
                    <a:pt x="118745" y="17653"/>
                    <a:pt x="122047" y="20955"/>
                  </a:cubicBezTo>
                  <a:cubicBezTo>
                    <a:pt x="125349" y="24257"/>
                    <a:pt x="128270" y="27940"/>
                    <a:pt x="130937" y="31750"/>
                  </a:cubicBezTo>
                  <a:cubicBezTo>
                    <a:pt x="133604" y="35560"/>
                    <a:pt x="135763" y="39751"/>
                    <a:pt x="137541" y="44069"/>
                  </a:cubicBezTo>
                  <a:cubicBezTo>
                    <a:pt x="139319" y="48387"/>
                    <a:pt x="140716" y="52832"/>
                    <a:pt x="141605" y="57531"/>
                  </a:cubicBezTo>
                  <a:cubicBezTo>
                    <a:pt x="142494" y="62230"/>
                    <a:pt x="143002" y="66802"/>
                    <a:pt x="143002" y="71501"/>
                  </a:cubicBezTo>
                  <a:close/>
                </a:path>
              </a:pathLst>
            </a:custGeom>
            <a:solidFill>
              <a:srgbClr val="000000"/>
            </a:solidFill>
          </p:spPr>
        </p:sp>
      </p:grpSp>
      <p:grpSp>
        <p:nvGrpSpPr>
          <p:cNvPr name="Group 18" id="18"/>
          <p:cNvGrpSpPr>
            <a:grpSpLocks noChangeAspect="true"/>
          </p:cNvGrpSpPr>
          <p:nvPr/>
        </p:nvGrpSpPr>
        <p:grpSpPr>
          <a:xfrm rot="0">
            <a:off x="951100" y="7168325"/>
            <a:ext cx="142875" cy="142875"/>
            <a:chOff x="0" y="0"/>
            <a:chExt cx="142875" cy="142875"/>
          </a:xfrm>
        </p:grpSpPr>
        <p:sp>
          <p:nvSpPr>
            <p:cNvPr name="Freeform 19" id="19"/>
            <p:cNvSpPr/>
            <p:nvPr/>
          </p:nvSpPr>
          <p:spPr>
            <a:xfrm flipH="false" flipV="false" rot="0">
              <a:off x="0" y="0"/>
              <a:ext cx="143002" cy="142875"/>
            </a:xfrm>
            <a:custGeom>
              <a:avLst/>
              <a:gdLst/>
              <a:ahLst/>
              <a:cxnLst/>
              <a:rect r="r" b="b" t="t" l="l"/>
              <a:pathLst>
                <a:path h="142875" w="143002">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501" y="0"/>
                  </a:cubicBezTo>
                  <a:cubicBezTo>
                    <a:pt x="76200" y="0"/>
                    <a:pt x="80899" y="508"/>
                    <a:pt x="85471" y="1397"/>
                  </a:cubicBezTo>
                  <a:cubicBezTo>
                    <a:pt x="90043" y="2286"/>
                    <a:pt x="94488" y="3683"/>
                    <a:pt x="98933" y="5461"/>
                  </a:cubicBezTo>
                  <a:cubicBezTo>
                    <a:pt x="103378" y="7239"/>
                    <a:pt x="107442" y="9398"/>
                    <a:pt x="111252" y="12065"/>
                  </a:cubicBezTo>
                  <a:cubicBezTo>
                    <a:pt x="115062" y="14732"/>
                    <a:pt x="118745" y="17653"/>
                    <a:pt x="122047" y="20955"/>
                  </a:cubicBezTo>
                  <a:cubicBezTo>
                    <a:pt x="125349" y="24257"/>
                    <a:pt x="128270" y="27940"/>
                    <a:pt x="130937" y="31750"/>
                  </a:cubicBezTo>
                  <a:cubicBezTo>
                    <a:pt x="133604" y="35560"/>
                    <a:pt x="135763" y="39751"/>
                    <a:pt x="137541" y="44069"/>
                  </a:cubicBezTo>
                  <a:cubicBezTo>
                    <a:pt x="139319" y="48387"/>
                    <a:pt x="140716" y="52832"/>
                    <a:pt x="141605" y="57531"/>
                  </a:cubicBezTo>
                  <a:cubicBezTo>
                    <a:pt x="142494" y="62230"/>
                    <a:pt x="143002" y="66802"/>
                    <a:pt x="143002" y="71501"/>
                  </a:cubicBezTo>
                  <a:close/>
                </a:path>
              </a:pathLst>
            </a:custGeom>
            <a:solidFill>
              <a:srgbClr val="000000"/>
            </a:solidFill>
          </p:spPr>
        </p:sp>
      </p:grpSp>
      <p:grpSp>
        <p:nvGrpSpPr>
          <p:cNvPr name="Group 20" id="20"/>
          <p:cNvGrpSpPr>
            <a:grpSpLocks noChangeAspect="true"/>
          </p:cNvGrpSpPr>
          <p:nvPr/>
        </p:nvGrpSpPr>
        <p:grpSpPr>
          <a:xfrm rot="0">
            <a:off x="951100" y="7949375"/>
            <a:ext cx="142875" cy="142875"/>
            <a:chOff x="0" y="0"/>
            <a:chExt cx="142875" cy="142875"/>
          </a:xfrm>
        </p:grpSpPr>
        <p:sp>
          <p:nvSpPr>
            <p:cNvPr name="Freeform 21" id="21"/>
            <p:cNvSpPr/>
            <p:nvPr/>
          </p:nvSpPr>
          <p:spPr>
            <a:xfrm flipH="false" flipV="false" rot="0">
              <a:off x="0" y="0"/>
              <a:ext cx="143002" cy="142875"/>
            </a:xfrm>
            <a:custGeom>
              <a:avLst/>
              <a:gdLst/>
              <a:ahLst/>
              <a:cxnLst/>
              <a:rect r="r" b="b" t="t" l="l"/>
              <a:pathLst>
                <a:path h="142875" w="143002">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501" y="0"/>
                  </a:cubicBezTo>
                  <a:cubicBezTo>
                    <a:pt x="76200" y="0"/>
                    <a:pt x="80899" y="508"/>
                    <a:pt x="85471" y="1397"/>
                  </a:cubicBezTo>
                  <a:cubicBezTo>
                    <a:pt x="90043" y="2286"/>
                    <a:pt x="94488" y="3683"/>
                    <a:pt x="98933" y="5461"/>
                  </a:cubicBezTo>
                  <a:cubicBezTo>
                    <a:pt x="103378" y="7239"/>
                    <a:pt x="107442" y="9398"/>
                    <a:pt x="111252" y="12065"/>
                  </a:cubicBezTo>
                  <a:cubicBezTo>
                    <a:pt x="115062" y="14732"/>
                    <a:pt x="118745" y="17653"/>
                    <a:pt x="122047" y="20955"/>
                  </a:cubicBezTo>
                  <a:cubicBezTo>
                    <a:pt x="125349" y="24257"/>
                    <a:pt x="128270" y="27940"/>
                    <a:pt x="130937" y="31750"/>
                  </a:cubicBezTo>
                  <a:cubicBezTo>
                    <a:pt x="133604" y="35560"/>
                    <a:pt x="135763" y="39751"/>
                    <a:pt x="137541" y="44069"/>
                  </a:cubicBezTo>
                  <a:cubicBezTo>
                    <a:pt x="139319" y="48387"/>
                    <a:pt x="140716" y="52832"/>
                    <a:pt x="141605" y="57531"/>
                  </a:cubicBezTo>
                  <a:cubicBezTo>
                    <a:pt x="142494" y="62230"/>
                    <a:pt x="143002" y="66802"/>
                    <a:pt x="143002" y="71501"/>
                  </a:cubicBezTo>
                  <a:close/>
                </a:path>
              </a:pathLst>
            </a:custGeom>
            <a:solidFill>
              <a:srgbClr val="000000"/>
            </a:solidFill>
          </p:spPr>
        </p:sp>
      </p:grpSp>
      <p:grpSp>
        <p:nvGrpSpPr>
          <p:cNvPr name="Group 22" id="22"/>
          <p:cNvGrpSpPr>
            <a:grpSpLocks noChangeAspect="true"/>
          </p:cNvGrpSpPr>
          <p:nvPr/>
        </p:nvGrpSpPr>
        <p:grpSpPr>
          <a:xfrm rot="0">
            <a:off x="9329233" y="2481996"/>
            <a:ext cx="142875" cy="142875"/>
            <a:chOff x="0" y="0"/>
            <a:chExt cx="142875" cy="142875"/>
          </a:xfrm>
        </p:grpSpPr>
        <p:sp>
          <p:nvSpPr>
            <p:cNvPr name="Freeform 23" id="23"/>
            <p:cNvSpPr/>
            <p:nvPr/>
          </p:nvSpPr>
          <p:spPr>
            <a:xfrm flipH="false" flipV="false" rot="0">
              <a:off x="0" y="0"/>
              <a:ext cx="142875" cy="142875"/>
            </a:xfrm>
            <a:custGeom>
              <a:avLst/>
              <a:gdLst/>
              <a:ahLst/>
              <a:cxnLst/>
              <a:rect r="r" b="b" t="t" l="l"/>
              <a:pathLst>
                <a:path h="142875" w="142875">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374" y="0"/>
                  </a:cubicBezTo>
                  <a:cubicBezTo>
                    <a:pt x="75946" y="0"/>
                    <a:pt x="80772" y="508"/>
                    <a:pt x="85344" y="1397"/>
                  </a:cubicBezTo>
                  <a:cubicBezTo>
                    <a:pt x="89916" y="2286"/>
                    <a:pt x="94361" y="3683"/>
                    <a:pt x="98806" y="5461"/>
                  </a:cubicBezTo>
                  <a:cubicBezTo>
                    <a:pt x="103251" y="7239"/>
                    <a:pt x="107315" y="9398"/>
                    <a:pt x="111125" y="12065"/>
                  </a:cubicBezTo>
                  <a:cubicBezTo>
                    <a:pt x="114935" y="14732"/>
                    <a:pt x="118618" y="17653"/>
                    <a:pt x="121920" y="20955"/>
                  </a:cubicBezTo>
                  <a:cubicBezTo>
                    <a:pt x="125222" y="24257"/>
                    <a:pt x="128143" y="27940"/>
                    <a:pt x="130810" y="31750"/>
                  </a:cubicBezTo>
                  <a:cubicBezTo>
                    <a:pt x="133477" y="35560"/>
                    <a:pt x="135636" y="39751"/>
                    <a:pt x="137414" y="44069"/>
                  </a:cubicBezTo>
                  <a:cubicBezTo>
                    <a:pt x="139192" y="48387"/>
                    <a:pt x="140589" y="52832"/>
                    <a:pt x="141478" y="57531"/>
                  </a:cubicBezTo>
                  <a:cubicBezTo>
                    <a:pt x="142367" y="62230"/>
                    <a:pt x="142875" y="66802"/>
                    <a:pt x="142875" y="71501"/>
                  </a:cubicBezTo>
                  <a:close/>
                </a:path>
              </a:pathLst>
            </a:custGeom>
            <a:solidFill>
              <a:srgbClr val="000000"/>
            </a:solidFill>
          </p:spPr>
        </p:sp>
      </p:grpSp>
      <p:grpSp>
        <p:nvGrpSpPr>
          <p:cNvPr name="Group 24" id="24"/>
          <p:cNvGrpSpPr>
            <a:grpSpLocks noChangeAspect="true"/>
          </p:cNvGrpSpPr>
          <p:nvPr/>
        </p:nvGrpSpPr>
        <p:grpSpPr>
          <a:xfrm rot="0">
            <a:off x="9329233" y="4044096"/>
            <a:ext cx="142875" cy="142875"/>
            <a:chOff x="0" y="0"/>
            <a:chExt cx="142875" cy="142875"/>
          </a:xfrm>
        </p:grpSpPr>
        <p:sp>
          <p:nvSpPr>
            <p:cNvPr name="Freeform 25" id="25"/>
            <p:cNvSpPr/>
            <p:nvPr/>
          </p:nvSpPr>
          <p:spPr>
            <a:xfrm flipH="false" flipV="false" rot="0">
              <a:off x="0" y="0"/>
              <a:ext cx="142875" cy="142875"/>
            </a:xfrm>
            <a:custGeom>
              <a:avLst/>
              <a:gdLst/>
              <a:ahLst/>
              <a:cxnLst/>
              <a:rect r="r" b="b" t="t" l="l"/>
              <a:pathLst>
                <a:path h="142875" w="142875">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374" y="0"/>
                  </a:cubicBezTo>
                  <a:cubicBezTo>
                    <a:pt x="75946" y="0"/>
                    <a:pt x="80772" y="508"/>
                    <a:pt x="85344" y="1397"/>
                  </a:cubicBezTo>
                  <a:cubicBezTo>
                    <a:pt x="89916" y="2286"/>
                    <a:pt x="94361" y="3683"/>
                    <a:pt x="98806" y="5461"/>
                  </a:cubicBezTo>
                  <a:cubicBezTo>
                    <a:pt x="103251" y="7239"/>
                    <a:pt x="107315" y="9398"/>
                    <a:pt x="111125" y="12065"/>
                  </a:cubicBezTo>
                  <a:cubicBezTo>
                    <a:pt x="114935" y="14732"/>
                    <a:pt x="118618" y="17653"/>
                    <a:pt x="121920" y="20955"/>
                  </a:cubicBezTo>
                  <a:cubicBezTo>
                    <a:pt x="125222" y="24257"/>
                    <a:pt x="128143" y="27940"/>
                    <a:pt x="130810" y="31750"/>
                  </a:cubicBezTo>
                  <a:cubicBezTo>
                    <a:pt x="133477" y="35560"/>
                    <a:pt x="135636" y="39751"/>
                    <a:pt x="137414" y="44069"/>
                  </a:cubicBezTo>
                  <a:cubicBezTo>
                    <a:pt x="139192" y="48387"/>
                    <a:pt x="140589" y="52832"/>
                    <a:pt x="141478" y="57531"/>
                  </a:cubicBezTo>
                  <a:cubicBezTo>
                    <a:pt x="142367" y="62230"/>
                    <a:pt x="142875" y="66802"/>
                    <a:pt x="142875" y="71501"/>
                  </a:cubicBezTo>
                  <a:close/>
                </a:path>
              </a:pathLst>
            </a:custGeom>
            <a:solidFill>
              <a:srgbClr val="000000"/>
            </a:solidFill>
          </p:spPr>
        </p:sp>
      </p:grpSp>
      <p:grpSp>
        <p:nvGrpSpPr>
          <p:cNvPr name="Group 26" id="26"/>
          <p:cNvGrpSpPr>
            <a:grpSpLocks noChangeAspect="true"/>
          </p:cNvGrpSpPr>
          <p:nvPr/>
        </p:nvGrpSpPr>
        <p:grpSpPr>
          <a:xfrm rot="0">
            <a:off x="9329233" y="4825146"/>
            <a:ext cx="142875" cy="142875"/>
            <a:chOff x="0" y="0"/>
            <a:chExt cx="142875" cy="142875"/>
          </a:xfrm>
        </p:grpSpPr>
        <p:sp>
          <p:nvSpPr>
            <p:cNvPr name="Freeform 27" id="27"/>
            <p:cNvSpPr/>
            <p:nvPr/>
          </p:nvSpPr>
          <p:spPr>
            <a:xfrm flipH="false" flipV="false" rot="0">
              <a:off x="0" y="0"/>
              <a:ext cx="142875" cy="142875"/>
            </a:xfrm>
            <a:custGeom>
              <a:avLst/>
              <a:gdLst/>
              <a:ahLst/>
              <a:cxnLst/>
              <a:rect r="r" b="b" t="t" l="l"/>
              <a:pathLst>
                <a:path h="142875" w="142875">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374" y="0"/>
                  </a:cubicBezTo>
                  <a:cubicBezTo>
                    <a:pt x="75946" y="0"/>
                    <a:pt x="80772" y="508"/>
                    <a:pt x="85344" y="1397"/>
                  </a:cubicBezTo>
                  <a:cubicBezTo>
                    <a:pt x="89916" y="2286"/>
                    <a:pt x="94361" y="3683"/>
                    <a:pt x="98806" y="5461"/>
                  </a:cubicBezTo>
                  <a:cubicBezTo>
                    <a:pt x="103251" y="7239"/>
                    <a:pt x="107315" y="9398"/>
                    <a:pt x="111125" y="12065"/>
                  </a:cubicBezTo>
                  <a:cubicBezTo>
                    <a:pt x="114935" y="14732"/>
                    <a:pt x="118618" y="17653"/>
                    <a:pt x="121920" y="20955"/>
                  </a:cubicBezTo>
                  <a:cubicBezTo>
                    <a:pt x="125222" y="24257"/>
                    <a:pt x="128143" y="27940"/>
                    <a:pt x="130810" y="31750"/>
                  </a:cubicBezTo>
                  <a:cubicBezTo>
                    <a:pt x="133477" y="35560"/>
                    <a:pt x="135636" y="39751"/>
                    <a:pt x="137414" y="44069"/>
                  </a:cubicBezTo>
                  <a:cubicBezTo>
                    <a:pt x="139192" y="48387"/>
                    <a:pt x="140589" y="52832"/>
                    <a:pt x="141478" y="57531"/>
                  </a:cubicBezTo>
                  <a:cubicBezTo>
                    <a:pt x="142367" y="62230"/>
                    <a:pt x="142875" y="66802"/>
                    <a:pt x="142875" y="71501"/>
                  </a:cubicBezTo>
                  <a:close/>
                </a:path>
              </a:pathLst>
            </a:custGeom>
            <a:solidFill>
              <a:srgbClr val="000000"/>
            </a:solidFill>
          </p:spPr>
        </p:sp>
      </p:grpSp>
      <p:grpSp>
        <p:nvGrpSpPr>
          <p:cNvPr name="Group 28" id="28"/>
          <p:cNvGrpSpPr>
            <a:grpSpLocks noChangeAspect="true"/>
          </p:cNvGrpSpPr>
          <p:nvPr/>
        </p:nvGrpSpPr>
        <p:grpSpPr>
          <a:xfrm rot="0">
            <a:off x="9329233" y="5606196"/>
            <a:ext cx="142875" cy="142875"/>
            <a:chOff x="0" y="0"/>
            <a:chExt cx="142875" cy="142875"/>
          </a:xfrm>
        </p:grpSpPr>
        <p:sp>
          <p:nvSpPr>
            <p:cNvPr name="Freeform 29" id="29"/>
            <p:cNvSpPr/>
            <p:nvPr/>
          </p:nvSpPr>
          <p:spPr>
            <a:xfrm flipH="false" flipV="false" rot="0">
              <a:off x="0" y="0"/>
              <a:ext cx="142875" cy="142875"/>
            </a:xfrm>
            <a:custGeom>
              <a:avLst/>
              <a:gdLst/>
              <a:ahLst/>
              <a:cxnLst/>
              <a:rect r="r" b="b" t="t" l="l"/>
              <a:pathLst>
                <a:path h="142875" w="142875">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374" y="0"/>
                  </a:cubicBezTo>
                  <a:cubicBezTo>
                    <a:pt x="75946" y="0"/>
                    <a:pt x="80772" y="508"/>
                    <a:pt x="85344" y="1397"/>
                  </a:cubicBezTo>
                  <a:cubicBezTo>
                    <a:pt x="89916" y="2286"/>
                    <a:pt x="94361" y="3683"/>
                    <a:pt x="98806" y="5461"/>
                  </a:cubicBezTo>
                  <a:cubicBezTo>
                    <a:pt x="103251" y="7239"/>
                    <a:pt x="107315" y="9398"/>
                    <a:pt x="111125" y="12065"/>
                  </a:cubicBezTo>
                  <a:cubicBezTo>
                    <a:pt x="114935" y="14732"/>
                    <a:pt x="118618" y="17653"/>
                    <a:pt x="121920" y="20955"/>
                  </a:cubicBezTo>
                  <a:cubicBezTo>
                    <a:pt x="125222" y="24257"/>
                    <a:pt x="128143" y="27940"/>
                    <a:pt x="130810" y="31750"/>
                  </a:cubicBezTo>
                  <a:cubicBezTo>
                    <a:pt x="133477" y="35560"/>
                    <a:pt x="135636" y="39751"/>
                    <a:pt x="137414" y="44069"/>
                  </a:cubicBezTo>
                  <a:cubicBezTo>
                    <a:pt x="139192" y="48387"/>
                    <a:pt x="140589" y="52832"/>
                    <a:pt x="141478" y="57531"/>
                  </a:cubicBezTo>
                  <a:cubicBezTo>
                    <a:pt x="142367" y="62230"/>
                    <a:pt x="142875" y="66802"/>
                    <a:pt x="142875" y="71501"/>
                  </a:cubicBezTo>
                  <a:close/>
                </a:path>
              </a:pathLst>
            </a:custGeom>
            <a:solidFill>
              <a:srgbClr val="000000"/>
            </a:solidFill>
          </p:spPr>
        </p:sp>
      </p:grpSp>
      <p:grpSp>
        <p:nvGrpSpPr>
          <p:cNvPr name="Group 30" id="30"/>
          <p:cNvGrpSpPr>
            <a:grpSpLocks noChangeAspect="true"/>
          </p:cNvGrpSpPr>
          <p:nvPr/>
        </p:nvGrpSpPr>
        <p:grpSpPr>
          <a:xfrm rot="0">
            <a:off x="9329233" y="6387246"/>
            <a:ext cx="142875" cy="142875"/>
            <a:chOff x="0" y="0"/>
            <a:chExt cx="142875" cy="142875"/>
          </a:xfrm>
        </p:grpSpPr>
        <p:sp>
          <p:nvSpPr>
            <p:cNvPr name="Freeform 31" id="31"/>
            <p:cNvSpPr/>
            <p:nvPr/>
          </p:nvSpPr>
          <p:spPr>
            <a:xfrm flipH="false" flipV="false" rot="0">
              <a:off x="0" y="0"/>
              <a:ext cx="142875" cy="142875"/>
            </a:xfrm>
            <a:custGeom>
              <a:avLst/>
              <a:gdLst/>
              <a:ahLst/>
              <a:cxnLst/>
              <a:rect r="r" b="b" t="t" l="l"/>
              <a:pathLst>
                <a:path h="142875" w="142875">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374" y="0"/>
                  </a:cubicBezTo>
                  <a:cubicBezTo>
                    <a:pt x="75946" y="0"/>
                    <a:pt x="80772" y="508"/>
                    <a:pt x="85344" y="1397"/>
                  </a:cubicBezTo>
                  <a:cubicBezTo>
                    <a:pt x="89916" y="2286"/>
                    <a:pt x="94361" y="3683"/>
                    <a:pt x="98806" y="5461"/>
                  </a:cubicBezTo>
                  <a:cubicBezTo>
                    <a:pt x="103251" y="7239"/>
                    <a:pt x="107315" y="9398"/>
                    <a:pt x="111125" y="12065"/>
                  </a:cubicBezTo>
                  <a:cubicBezTo>
                    <a:pt x="114935" y="14732"/>
                    <a:pt x="118618" y="17653"/>
                    <a:pt x="121920" y="20955"/>
                  </a:cubicBezTo>
                  <a:cubicBezTo>
                    <a:pt x="125222" y="24257"/>
                    <a:pt x="128143" y="27940"/>
                    <a:pt x="130810" y="31750"/>
                  </a:cubicBezTo>
                  <a:cubicBezTo>
                    <a:pt x="133477" y="35560"/>
                    <a:pt x="135636" y="39751"/>
                    <a:pt x="137414" y="44069"/>
                  </a:cubicBezTo>
                  <a:cubicBezTo>
                    <a:pt x="139192" y="48387"/>
                    <a:pt x="140589" y="52832"/>
                    <a:pt x="141478" y="57531"/>
                  </a:cubicBezTo>
                  <a:cubicBezTo>
                    <a:pt x="142367" y="62230"/>
                    <a:pt x="142875" y="66802"/>
                    <a:pt x="142875" y="71501"/>
                  </a:cubicBezTo>
                  <a:close/>
                </a:path>
              </a:pathLst>
            </a:custGeom>
            <a:solidFill>
              <a:srgbClr val="000000"/>
            </a:solidFill>
          </p:spPr>
        </p:sp>
      </p:grpSp>
      <p:grpSp>
        <p:nvGrpSpPr>
          <p:cNvPr name="Group 32" id="32"/>
          <p:cNvGrpSpPr>
            <a:grpSpLocks noChangeAspect="true"/>
          </p:cNvGrpSpPr>
          <p:nvPr/>
        </p:nvGrpSpPr>
        <p:grpSpPr>
          <a:xfrm rot="0">
            <a:off x="9329233" y="7168296"/>
            <a:ext cx="142875" cy="142875"/>
            <a:chOff x="0" y="0"/>
            <a:chExt cx="142875" cy="142875"/>
          </a:xfrm>
        </p:grpSpPr>
        <p:sp>
          <p:nvSpPr>
            <p:cNvPr name="Freeform 33" id="33"/>
            <p:cNvSpPr/>
            <p:nvPr/>
          </p:nvSpPr>
          <p:spPr>
            <a:xfrm flipH="false" flipV="false" rot="0">
              <a:off x="0" y="0"/>
              <a:ext cx="142875" cy="142875"/>
            </a:xfrm>
            <a:custGeom>
              <a:avLst/>
              <a:gdLst/>
              <a:ahLst/>
              <a:cxnLst/>
              <a:rect r="r" b="b" t="t" l="l"/>
              <a:pathLst>
                <a:path h="142875" w="142875">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374" y="0"/>
                  </a:cubicBezTo>
                  <a:cubicBezTo>
                    <a:pt x="75946" y="0"/>
                    <a:pt x="80772" y="508"/>
                    <a:pt x="85344" y="1397"/>
                  </a:cubicBezTo>
                  <a:cubicBezTo>
                    <a:pt x="89916" y="2286"/>
                    <a:pt x="94361" y="3683"/>
                    <a:pt x="98806" y="5461"/>
                  </a:cubicBezTo>
                  <a:cubicBezTo>
                    <a:pt x="103251" y="7239"/>
                    <a:pt x="107315" y="9398"/>
                    <a:pt x="111125" y="12065"/>
                  </a:cubicBezTo>
                  <a:cubicBezTo>
                    <a:pt x="114935" y="14732"/>
                    <a:pt x="118618" y="17653"/>
                    <a:pt x="121920" y="20955"/>
                  </a:cubicBezTo>
                  <a:cubicBezTo>
                    <a:pt x="125222" y="24257"/>
                    <a:pt x="128143" y="27940"/>
                    <a:pt x="130810" y="31750"/>
                  </a:cubicBezTo>
                  <a:cubicBezTo>
                    <a:pt x="133477" y="35560"/>
                    <a:pt x="135636" y="39751"/>
                    <a:pt x="137414" y="44069"/>
                  </a:cubicBezTo>
                  <a:cubicBezTo>
                    <a:pt x="139192" y="48387"/>
                    <a:pt x="140589" y="52832"/>
                    <a:pt x="141478" y="57531"/>
                  </a:cubicBezTo>
                  <a:cubicBezTo>
                    <a:pt x="142367" y="62230"/>
                    <a:pt x="142875" y="66802"/>
                    <a:pt x="142875" y="71501"/>
                  </a:cubicBezTo>
                  <a:close/>
                </a:path>
              </a:pathLst>
            </a:custGeom>
            <a:solidFill>
              <a:srgbClr val="000000"/>
            </a:solidFill>
          </p:spPr>
        </p:sp>
      </p:grpSp>
      <p:grpSp>
        <p:nvGrpSpPr>
          <p:cNvPr name="Group 34" id="34"/>
          <p:cNvGrpSpPr>
            <a:grpSpLocks noChangeAspect="true"/>
          </p:cNvGrpSpPr>
          <p:nvPr/>
        </p:nvGrpSpPr>
        <p:grpSpPr>
          <a:xfrm rot="0">
            <a:off x="6560239" y="4720038"/>
            <a:ext cx="1943824" cy="1943824"/>
            <a:chOff x="0" y="0"/>
            <a:chExt cx="2591765" cy="2591765"/>
          </a:xfrm>
        </p:grpSpPr>
        <p:sp>
          <p:nvSpPr>
            <p:cNvPr name="Freeform 35" id="35"/>
            <p:cNvSpPr/>
            <p:nvPr/>
          </p:nvSpPr>
          <p:spPr>
            <a:xfrm flipH="false" flipV="false" rot="0">
              <a:off x="0" y="0"/>
              <a:ext cx="2591816" cy="2591816"/>
            </a:xfrm>
            <a:custGeom>
              <a:avLst/>
              <a:gdLst/>
              <a:ahLst/>
              <a:cxnLst/>
              <a:rect r="r" b="b" t="t" l="l"/>
              <a:pathLst>
                <a:path h="2591816" w="2591816">
                  <a:moveTo>
                    <a:pt x="1295908" y="0"/>
                  </a:moveTo>
                  <a:cubicBezTo>
                    <a:pt x="580136" y="0"/>
                    <a:pt x="0" y="580136"/>
                    <a:pt x="0" y="1295908"/>
                  </a:cubicBezTo>
                  <a:cubicBezTo>
                    <a:pt x="0" y="2011680"/>
                    <a:pt x="580136" y="2591816"/>
                    <a:pt x="1295908" y="2591816"/>
                  </a:cubicBezTo>
                  <a:cubicBezTo>
                    <a:pt x="2011680" y="2591816"/>
                    <a:pt x="2591816" y="2011680"/>
                    <a:pt x="2591816" y="1295908"/>
                  </a:cubicBezTo>
                  <a:cubicBezTo>
                    <a:pt x="2591816" y="580136"/>
                    <a:pt x="2011553" y="0"/>
                    <a:pt x="1295908" y="0"/>
                  </a:cubicBezTo>
                  <a:close/>
                </a:path>
              </a:pathLst>
            </a:custGeom>
            <a:blipFill>
              <a:blip r:embed="rId8"/>
              <a:stretch>
                <a:fillRect l="-20867" t="0" r="-13114" b="-6248"/>
              </a:stretch>
            </a:blipFill>
          </p:spPr>
        </p:sp>
      </p:grpSp>
      <p:grpSp>
        <p:nvGrpSpPr>
          <p:cNvPr name="Group 36" id="36"/>
          <p:cNvGrpSpPr>
            <a:grpSpLocks noChangeAspect="true"/>
          </p:cNvGrpSpPr>
          <p:nvPr/>
        </p:nvGrpSpPr>
        <p:grpSpPr>
          <a:xfrm rot="0">
            <a:off x="6560239" y="7120357"/>
            <a:ext cx="1943824" cy="1943824"/>
            <a:chOff x="0" y="0"/>
            <a:chExt cx="2591765" cy="2591765"/>
          </a:xfrm>
        </p:grpSpPr>
        <p:sp>
          <p:nvSpPr>
            <p:cNvPr name="Freeform 37" id="37"/>
            <p:cNvSpPr/>
            <p:nvPr/>
          </p:nvSpPr>
          <p:spPr>
            <a:xfrm flipH="false" flipV="false" rot="0">
              <a:off x="0" y="0"/>
              <a:ext cx="2591816" cy="2591816"/>
            </a:xfrm>
            <a:custGeom>
              <a:avLst/>
              <a:gdLst/>
              <a:ahLst/>
              <a:cxnLst/>
              <a:rect r="r" b="b" t="t" l="l"/>
              <a:pathLst>
                <a:path h="2591816" w="2591816">
                  <a:moveTo>
                    <a:pt x="1295908" y="0"/>
                  </a:moveTo>
                  <a:cubicBezTo>
                    <a:pt x="580136" y="0"/>
                    <a:pt x="0" y="580136"/>
                    <a:pt x="0" y="1295908"/>
                  </a:cubicBezTo>
                  <a:cubicBezTo>
                    <a:pt x="0" y="2011172"/>
                    <a:pt x="579501" y="2591181"/>
                    <a:pt x="1294765" y="2591816"/>
                  </a:cubicBezTo>
                  <a:lnTo>
                    <a:pt x="1297051" y="2591816"/>
                  </a:lnTo>
                  <a:cubicBezTo>
                    <a:pt x="2012188" y="2591181"/>
                    <a:pt x="2591816" y="2011299"/>
                    <a:pt x="2591816" y="1295908"/>
                  </a:cubicBezTo>
                  <a:cubicBezTo>
                    <a:pt x="2591816" y="580136"/>
                    <a:pt x="2011553" y="0"/>
                    <a:pt x="1295908" y="0"/>
                  </a:cubicBezTo>
                  <a:close/>
                </a:path>
              </a:pathLst>
            </a:custGeom>
            <a:blipFill>
              <a:blip r:embed="rId9"/>
              <a:stretch>
                <a:fillRect l="-16666" t="0" r="-16534" b="2"/>
              </a:stretch>
            </a:blipFill>
          </p:spPr>
        </p:sp>
      </p:grpSp>
      <p:grpSp>
        <p:nvGrpSpPr>
          <p:cNvPr name="Group 38" id="38"/>
          <p:cNvGrpSpPr>
            <a:grpSpLocks noChangeAspect="true"/>
          </p:cNvGrpSpPr>
          <p:nvPr/>
        </p:nvGrpSpPr>
        <p:grpSpPr>
          <a:xfrm rot="0">
            <a:off x="15184250" y="1756058"/>
            <a:ext cx="1943824" cy="1943824"/>
            <a:chOff x="0" y="0"/>
            <a:chExt cx="2591765" cy="2591765"/>
          </a:xfrm>
        </p:grpSpPr>
        <p:sp>
          <p:nvSpPr>
            <p:cNvPr name="Freeform 39" id="39"/>
            <p:cNvSpPr/>
            <p:nvPr/>
          </p:nvSpPr>
          <p:spPr>
            <a:xfrm flipH="false" flipV="false" rot="0">
              <a:off x="0" y="0"/>
              <a:ext cx="2591816" cy="2591816"/>
            </a:xfrm>
            <a:custGeom>
              <a:avLst/>
              <a:gdLst/>
              <a:ahLst/>
              <a:cxnLst/>
              <a:rect r="r" b="b" t="t" l="l"/>
              <a:pathLst>
                <a:path h="2591816" w="2591816">
                  <a:moveTo>
                    <a:pt x="1295908" y="0"/>
                  </a:moveTo>
                  <a:cubicBezTo>
                    <a:pt x="580136" y="0"/>
                    <a:pt x="0" y="580136"/>
                    <a:pt x="0" y="1295908"/>
                  </a:cubicBezTo>
                  <a:cubicBezTo>
                    <a:pt x="0" y="2011680"/>
                    <a:pt x="580136" y="2591816"/>
                    <a:pt x="1295908" y="2591816"/>
                  </a:cubicBezTo>
                  <a:cubicBezTo>
                    <a:pt x="2011172" y="2591816"/>
                    <a:pt x="2591181" y="2012315"/>
                    <a:pt x="2591816" y="1297051"/>
                  </a:cubicBezTo>
                  <a:lnTo>
                    <a:pt x="2591816" y="1297051"/>
                  </a:lnTo>
                  <a:lnTo>
                    <a:pt x="2591816" y="1295273"/>
                  </a:lnTo>
                  <a:lnTo>
                    <a:pt x="2591816" y="1295273"/>
                  </a:lnTo>
                  <a:cubicBezTo>
                    <a:pt x="2591435" y="579882"/>
                    <a:pt x="2011426" y="0"/>
                    <a:pt x="1295908" y="0"/>
                  </a:cubicBezTo>
                  <a:close/>
                </a:path>
              </a:pathLst>
            </a:custGeom>
            <a:blipFill>
              <a:blip r:embed="rId10"/>
              <a:stretch>
                <a:fillRect l="0" t="-25046" r="1" b="-24950"/>
              </a:stretch>
            </a:blipFill>
          </p:spPr>
        </p:sp>
      </p:grpSp>
      <p:grpSp>
        <p:nvGrpSpPr>
          <p:cNvPr name="Group 40" id="40"/>
          <p:cNvGrpSpPr>
            <a:grpSpLocks noChangeAspect="true"/>
          </p:cNvGrpSpPr>
          <p:nvPr/>
        </p:nvGrpSpPr>
        <p:grpSpPr>
          <a:xfrm rot="0">
            <a:off x="15315476" y="4286164"/>
            <a:ext cx="1943824" cy="1943824"/>
            <a:chOff x="0" y="0"/>
            <a:chExt cx="2591765" cy="2591765"/>
          </a:xfrm>
        </p:grpSpPr>
        <p:sp>
          <p:nvSpPr>
            <p:cNvPr name="Freeform 41" id="41"/>
            <p:cNvSpPr/>
            <p:nvPr/>
          </p:nvSpPr>
          <p:spPr>
            <a:xfrm flipH="false" flipV="false" rot="0">
              <a:off x="0" y="0"/>
              <a:ext cx="2591816" cy="2591816"/>
            </a:xfrm>
            <a:custGeom>
              <a:avLst/>
              <a:gdLst/>
              <a:ahLst/>
              <a:cxnLst/>
              <a:rect r="r" b="b" t="t" l="l"/>
              <a:pathLst>
                <a:path h="2591816" w="2591816">
                  <a:moveTo>
                    <a:pt x="1295908" y="0"/>
                  </a:moveTo>
                  <a:cubicBezTo>
                    <a:pt x="580136" y="0"/>
                    <a:pt x="0" y="580136"/>
                    <a:pt x="0" y="1295908"/>
                  </a:cubicBezTo>
                  <a:cubicBezTo>
                    <a:pt x="0" y="2011680"/>
                    <a:pt x="580136" y="2591816"/>
                    <a:pt x="1295908" y="2591816"/>
                  </a:cubicBezTo>
                  <a:cubicBezTo>
                    <a:pt x="2011680" y="2591816"/>
                    <a:pt x="2591816" y="2011680"/>
                    <a:pt x="2591816" y="1295908"/>
                  </a:cubicBezTo>
                  <a:cubicBezTo>
                    <a:pt x="2591816" y="580136"/>
                    <a:pt x="2011553" y="0"/>
                    <a:pt x="1295908" y="0"/>
                  </a:cubicBezTo>
                  <a:close/>
                </a:path>
              </a:pathLst>
            </a:custGeom>
            <a:blipFill>
              <a:blip r:embed="rId11"/>
              <a:stretch>
                <a:fillRect l="-25046" t="0" r="-24950" b="1"/>
              </a:stretch>
            </a:blipFill>
          </p:spPr>
        </p:sp>
      </p:grpSp>
      <p:grpSp>
        <p:nvGrpSpPr>
          <p:cNvPr name="Group 42" id="42"/>
          <p:cNvGrpSpPr>
            <a:grpSpLocks noChangeAspect="true"/>
          </p:cNvGrpSpPr>
          <p:nvPr/>
        </p:nvGrpSpPr>
        <p:grpSpPr>
          <a:xfrm rot="0">
            <a:off x="15315476" y="6816261"/>
            <a:ext cx="1943824" cy="1943824"/>
            <a:chOff x="0" y="0"/>
            <a:chExt cx="2591765" cy="2591765"/>
          </a:xfrm>
        </p:grpSpPr>
        <p:sp>
          <p:nvSpPr>
            <p:cNvPr name="Freeform 43" id="43"/>
            <p:cNvSpPr/>
            <p:nvPr/>
          </p:nvSpPr>
          <p:spPr>
            <a:xfrm flipH="false" flipV="false" rot="0">
              <a:off x="0" y="0"/>
              <a:ext cx="2591816" cy="2591816"/>
            </a:xfrm>
            <a:custGeom>
              <a:avLst/>
              <a:gdLst/>
              <a:ahLst/>
              <a:cxnLst/>
              <a:rect r="r" b="b" t="t" l="l"/>
              <a:pathLst>
                <a:path h="2591816" w="2591816">
                  <a:moveTo>
                    <a:pt x="1295908" y="0"/>
                  </a:moveTo>
                  <a:cubicBezTo>
                    <a:pt x="580136" y="0"/>
                    <a:pt x="0" y="580136"/>
                    <a:pt x="0" y="1295908"/>
                  </a:cubicBezTo>
                  <a:cubicBezTo>
                    <a:pt x="0" y="2011680"/>
                    <a:pt x="580136" y="2591816"/>
                    <a:pt x="1295908" y="2591816"/>
                  </a:cubicBezTo>
                  <a:cubicBezTo>
                    <a:pt x="2011172" y="2591816"/>
                    <a:pt x="2591181" y="2012315"/>
                    <a:pt x="2591816" y="1297051"/>
                  </a:cubicBezTo>
                  <a:lnTo>
                    <a:pt x="2591816" y="1297051"/>
                  </a:lnTo>
                  <a:lnTo>
                    <a:pt x="2591816" y="1295273"/>
                  </a:lnTo>
                  <a:lnTo>
                    <a:pt x="2591816" y="1295273"/>
                  </a:lnTo>
                  <a:cubicBezTo>
                    <a:pt x="2591435" y="579882"/>
                    <a:pt x="2011426" y="0"/>
                    <a:pt x="1295908" y="0"/>
                  </a:cubicBezTo>
                  <a:close/>
                </a:path>
              </a:pathLst>
            </a:custGeom>
            <a:blipFill>
              <a:blip r:embed="rId12"/>
              <a:stretch>
                <a:fillRect l="0" t="-6417" r="1" b="-6470"/>
              </a:stretch>
            </a:blipFill>
          </p:spPr>
        </p:sp>
      </p:grpSp>
      <p:grpSp>
        <p:nvGrpSpPr>
          <p:cNvPr name="Group 44" id="44"/>
          <p:cNvGrpSpPr>
            <a:grpSpLocks noChangeAspect="true"/>
          </p:cNvGrpSpPr>
          <p:nvPr/>
        </p:nvGrpSpPr>
        <p:grpSpPr>
          <a:xfrm rot="0">
            <a:off x="5727935" y="1002259"/>
            <a:ext cx="6478705" cy="780231"/>
            <a:chOff x="0" y="0"/>
            <a:chExt cx="6478702" cy="780237"/>
          </a:xfrm>
        </p:grpSpPr>
        <p:sp>
          <p:nvSpPr>
            <p:cNvPr name="Freeform 45" id="45"/>
            <p:cNvSpPr/>
            <p:nvPr/>
          </p:nvSpPr>
          <p:spPr>
            <a:xfrm flipH="false" flipV="false" rot="0">
              <a:off x="0" y="0"/>
              <a:ext cx="6478651" cy="780288"/>
            </a:xfrm>
            <a:custGeom>
              <a:avLst/>
              <a:gdLst/>
              <a:ahLst/>
              <a:cxnLst/>
              <a:rect r="r" b="b" t="t" l="l"/>
              <a:pathLst>
                <a:path h="780288" w="6478651">
                  <a:moveTo>
                    <a:pt x="0" y="0"/>
                  </a:moveTo>
                  <a:lnTo>
                    <a:pt x="0" y="780288"/>
                  </a:lnTo>
                  <a:lnTo>
                    <a:pt x="6478651" y="780288"/>
                  </a:lnTo>
                  <a:lnTo>
                    <a:pt x="6478651" y="0"/>
                  </a:lnTo>
                  <a:close/>
                </a:path>
              </a:pathLst>
            </a:custGeom>
            <a:solidFill>
              <a:srgbClr val="ADE0F5"/>
            </a:solidFill>
          </p:spPr>
        </p:sp>
      </p:grpSp>
      <p:sp>
        <p:nvSpPr>
          <p:cNvPr name="Freeform 46" id="46"/>
          <p:cNvSpPr/>
          <p:nvPr/>
        </p:nvSpPr>
        <p:spPr>
          <a:xfrm flipH="false" flipV="false" rot="0">
            <a:off x="5931408" y="963168"/>
            <a:ext cx="5705856" cy="856488"/>
          </a:xfrm>
          <a:custGeom>
            <a:avLst/>
            <a:gdLst/>
            <a:ahLst/>
            <a:cxnLst/>
            <a:rect r="r" b="b" t="t" l="l"/>
            <a:pathLst>
              <a:path h="856488" w="5705856">
                <a:moveTo>
                  <a:pt x="0" y="0"/>
                </a:moveTo>
                <a:lnTo>
                  <a:pt x="5705856" y="0"/>
                </a:lnTo>
                <a:lnTo>
                  <a:pt x="5705856" y="856488"/>
                </a:lnTo>
                <a:lnTo>
                  <a:pt x="0" y="856488"/>
                </a:lnTo>
                <a:lnTo>
                  <a:pt x="0" y="0"/>
                </a:lnTo>
                <a:close/>
              </a:path>
            </a:pathLst>
          </a:custGeom>
          <a:blipFill>
            <a:blip r:embed="rId13"/>
            <a:stretch>
              <a:fillRect l="0" t="0" r="0" b="0"/>
            </a:stretch>
          </a:blipFill>
        </p:spPr>
      </p:sp>
      <p:grpSp>
        <p:nvGrpSpPr>
          <p:cNvPr name="Group 47" id="47"/>
          <p:cNvGrpSpPr>
            <a:grpSpLocks noChangeAspect="true"/>
          </p:cNvGrpSpPr>
          <p:nvPr/>
        </p:nvGrpSpPr>
        <p:grpSpPr>
          <a:xfrm rot="0">
            <a:off x="-63503" y="-63503"/>
            <a:ext cx="18414997" cy="10413997"/>
            <a:chOff x="0" y="0"/>
            <a:chExt cx="18415000" cy="10414000"/>
          </a:xfrm>
        </p:grpSpPr>
        <p:sp>
          <p:nvSpPr>
            <p:cNvPr name="Freeform 48" id="48"/>
            <p:cNvSpPr/>
            <p:nvPr/>
          </p:nvSpPr>
          <p:spPr>
            <a:xfrm flipH="false" flipV="false" rot="0">
              <a:off x="63500" y="63500"/>
              <a:ext cx="18288000" cy="10287000"/>
            </a:xfrm>
            <a:custGeom>
              <a:avLst/>
              <a:gdLst/>
              <a:ahLst/>
              <a:cxnLst/>
              <a:rect r="r" b="b" t="t" l="l"/>
              <a:pathLst>
                <a:path h="10287000" w="18288000">
                  <a:moveTo>
                    <a:pt x="0" y="0"/>
                  </a:moveTo>
                  <a:lnTo>
                    <a:pt x="0" y="10287000"/>
                  </a:lnTo>
                  <a:lnTo>
                    <a:pt x="18288000" y="10287000"/>
                  </a:lnTo>
                  <a:lnTo>
                    <a:pt x="18288000" y="0"/>
                  </a:lnTo>
                  <a:close/>
                </a:path>
              </a:pathLst>
            </a:custGeom>
            <a:solidFill>
              <a:srgbClr val="000000">
                <a:alpha val="0"/>
              </a:srgbClr>
            </a:solidFill>
          </p:spPr>
        </p:sp>
        <p:sp>
          <p:nvSpPr>
            <p:cNvPr name="Freeform 49" id="49"/>
            <p:cNvSpPr/>
            <p:nvPr/>
          </p:nvSpPr>
          <p:spPr>
            <a:xfrm flipH="false" flipV="false" rot="0">
              <a:off x="323342" y="9185148"/>
              <a:ext cx="699516" cy="690372"/>
            </a:xfrm>
            <a:custGeom>
              <a:avLst/>
              <a:gdLst/>
              <a:ahLst/>
              <a:cxnLst/>
              <a:rect r="r" b="b" t="t" l="l"/>
              <a:pathLst>
                <a:path h="690372" w="699516">
                  <a:moveTo>
                    <a:pt x="0" y="690372"/>
                  </a:moveTo>
                  <a:lnTo>
                    <a:pt x="699516" y="690372"/>
                  </a:lnTo>
                  <a:lnTo>
                    <a:pt x="699516" y="0"/>
                  </a:lnTo>
                  <a:lnTo>
                    <a:pt x="0" y="0"/>
                  </a:lnTo>
                  <a:close/>
                </a:path>
              </a:pathLst>
            </a:custGeom>
            <a:solidFill>
              <a:srgbClr val="000000">
                <a:alpha val="0"/>
              </a:srgbClr>
            </a:solidFill>
          </p:spPr>
        </p:sp>
        <p:sp>
          <p:nvSpPr>
            <p:cNvPr name="Freeform 50" id="50"/>
            <p:cNvSpPr/>
            <p:nvPr/>
          </p:nvSpPr>
          <p:spPr>
            <a:xfrm flipH="false" flipV="false" rot="0">
              <a:off x="1022858" y="8379841"/>
              <a:ext cx="954532" cy="941959"/>
            </a:xfrm>
            <a:custGeom>
              <a:avLst/>
              <a:gdLst/>
              <a:ahLst/>
              <a:cxnLst/>
              <a:rect r="r" b="b" t="t" l="l"/>
              <a:pathLst>
                <a:path h="941959" w="954532">
                  <a:moveTo>
                    <a:pt x="0" y="941959"/>
                  </a:moveTo>
                  <a:lnTo>
                    <a:pt x="954532" y="941959"/>
                  </a:lnTo>
                  <a:lnTo>
                    <a:pt x="954532" y="0"/>
                  </a:lnTo>
                  <a:lnTo>
                    <a:pt x="0" y="0"/>
                  </a:lnTo>
                  <a:close/>
                </a:path>
              </a:pathLst>
            </a:custGeom>
            <a:solidFill>
              <a:srgbClr val="000000">
                <a:alpha val="0"/>
              </a:srgbClr>
            </a:solidFill>
          </p:spPr>
        </p:sp>
      </p:grpSp>
      <p:sp>
        <p:nvSpPr>
          <p:cNvPr name="TextBox 51" id="51"/>
          <p:cNvSpPr txBox="true"/>
          <p:nvPr/>
        </p:nvSpPr>
        <p:spPr>
          <a:xfrm rot="0">
            <a:off x="1301591" y="2147392"/>
            <a:ext cx="5652583" cy="6229350"/>
          </a:xfrm>
          <a:prstGeom prst="rect">
            <a:avLst/>
          </a:prstGeom>
        </p:spPr>
        <p:txBody>
          <a:bodyPr anchor="t" rtlCol="false" tIns="0" lIns="0" bIns="0" rIns="0">
            <a:spAutoFit/>
          </a:bodyPr>
          <a:lstStyle/>
          <a:p>
            <a:pPr algn="l">
              <a:lnSpc>
                <a:spcPts val="6151"/>
              </a:lnSpc>
            </a:pPr>
            <a:r>
              <a:rPr lang="en-US" sz="3300">
                <a:solidFill>
                  <a:srgbClr val="000000"/>
                </a:solidFill>
                <a:latin typeface="Poppins"/>
                <a:ea typeface="Poppins"/>
                <a:cs typeface="Poppins"/>
                <a:sym typeface="Poppins"/>
              </a:rPr>
              <a:t>Anestesiología. Cardiología. Cirugía general. Cirugía pediátrica. Cirugía plástica, estética y reconstructiva. Cirugía vascular. Dermatología.</a:t>
            </a:r>
          </a:p>
        </p:txBody>
      </p:sp>
      <p:sp>
        <p:nvSpPr>
          <p:cNvPr name="TextBox 52" id="52"/>
          <p:cNvSpPr txBox="true"/>
          <p:nvPr/>
        </p:nvSpPr>
        <p:spPr>
          <a:xfrm rot="0">
            <a:off x="9679867" y="2147364"/>
            <a:ext cx="4908442" cy="5448300"/>
          </a:xfrm>
          <a:prstGeom prst="rect">
            <a:avLst/>
          </a:prstGeom>
        </p:spPr>
        <p:txBody>
          <a:bodyPr anchor="t" rtlCol="false" tIns="0" lIns="0" bIns="0" rIns="0">
            <a:spAutoFit/>
          </a:bodyPr>
          <a:lstStyle/>
          <a:p>
            <a:pPr algn="l">
              <a:lnSpc>
                <a:spcPts val="6151"/>
              </a:lnSpc>
            </a:pPr>
            <a:r>
              <a:rPr lang="en-US" sz="3300">
                <a:solidFill>
                  <a:srgbClr val="000000"/>
                </a:solidFill>
                <a:latin typeface="Poppins"/>
                <a:ea typeface="Poppins"/>
                <a:cs typeface="Poppins"/>
                <a:sym typeface="Poppins"/>
              </a:rPr>
              <a:t>Programa TEO (terapia enterostomal) Gastroenterología. Ginecología. Urología. Cirugía Maxilofacial. Reumatología.</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6112" y="-63503"/>
            <a:ext cx="18407615" cy="10413997"/>
          </a:xfrm>
          <a:custGeom>
            <a:avLst/>
            <a:gdLst/>
            <a:ahLst/>
            <a:cxnLst/>
            <a:rect r="r" b="b" t="t" l="l"/>
            <a:pathLst>
              <a:path h="10413997" w="18407615">
                <a:moveTo>
                  <a:pt x="0" y="0"/>
                </a:moveTo>
                <a:lnTo>
                  <a:pt x="18407615" y="0"/>
                </a:lnTo>
                <a:lnTo>
                  <a:pt x="18407615" y="10413997"/>
                </a:lnTo>
                <a:lnTo>
                  <a:pt x="0" y="1041399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59842" y="341881"/>
            <a:ext cx="3457575" cy="876300"/>
          </a:xfrm>
          <a:custGeom>
            <a:avLst/>
            <a:gdLst/>
            <a:ahLst/>
            <a:cxnLst/>
            <a:rect r="r" b="b" t="t" l="l"/>
            <a:pathLst>
              <a:path h="876300" w="3457575">
                <a:moveTo>
                  <a:pt x="0" y="0"/>
                </a:moveTo>
                <a:lnTo>
                  <a:pt x="3457575" y="0"/>
                </a:lnTo>
                <a:lnTo>
                  <a:pt x="3457575" y="876300"/>
                </a:lnTo>
                <a:lnTo>
                  <a:pt x="0" y="876300"/>
                </a:lnTo>
                <a:lnTo>
                  <a:pt x="0" y="0"/>
                </a:lnTo>
                <a:close/>
              </a:path>
            </a:pathLst>
          </a:custGeom>
          <a:blipFill>
            <a:blip r:embed="rId4"/>
            <a:stretch>
              <a:fillRect l="0" t="0" r="0" b="0"/>
            </a:stretch>
          </a:blipFill>
        </p:spPr>
      </p:sp>
      <p:sp>
        <p:nvSpPr>
          <p:cNvPr name="Freeform 4" id="4"/>
          <p:cNvSpPr/>
          <p:nvPr/>
        </p:nvSpPr>
        <p:spPr>
          <a:xfrm flipH="false" flipV="false" rot="0">
            <a:off x="0" y="8375028"/>
            <a:ext cx="18288000" cy="1911972"/>
          </a:xfrm>
          <a:custGeom>
            <a:avLst/>
            <a:gdLst/>
            <a:ahLst/>
            <a:cxnLst/>
            <a:rect r="r" b="b" t="t" l="l"/>
            <a:pathLst>
              <a:path h="1911972" w="18288000">
                <a:moveTo>
                  <a:pt x="0" y="0"/>
                </a:moveTo>
                <a:lnTo>
                  <a:pt x="18288000" y="0"/>
                </a:lnTo>
                <a:lnTo>
                  <a:pt x="18288000" y="1911972"/>
                </a:lnTo>
                <a:lnTo>
                  <a:pt x="0" y="1911972"/>
                </a:lnTo>
                <a:lnTo>
                  <a:pt x="0" y="0"/>
                </a:lnTo>
                <a:close/>
              </a:path>
            </a:pathLst>
          </a:custGeom>
          <a:blipFill>
            <a:blip r:embed="rId5"/>
            <a:stretch>
              <a:fillRect l="0" t="-29924" r="0" b="-99"/>
            </a:stretch>
          </a:blipFill>
        </p:spPr>
      </p:sp>
      <p:sp>
        <p:nvSpPr>
          <p:cNvPr name="Freeform 5" id="5"/>
          <p:cNvSpPr/>
          <p:nvPr/>
        </p:nvSpPr>
        <p:spPr>
          <a:xfrm flipH="false" flipV="false" rot="0">
            <a:off x="12794847" y="9258300"/>
            <a:ext cx="4781550" cy="962025"/>
          </a:xfrm>
          <a:custGeom>
            <a:avLst/>
            <a:gdLst/>
            <a:ahLst/>
            <a:cxnLst/>
            <a:rect r="r" b="b" t="t" l="l"/>
            <a:pathLst>
              <a:path h="962025" w="4781550">
                <a:moveTo>
                  <a:pt x="0" y="0"/>
                </a:moveTo>
                <a:lnTo>
                  <a:pt x="4781550" y="0"/>
                </a:lnTo>
                <a:lnTo>
                  <a:pt x="4781550" y="962025"/>
                </a:lnTo>
                <a:lnTo>
                  <a:pt x="0" y="962025"/>
                </a:lnTo>
                <a:lnTo>
                  <a:pt x="0" y="0"/>
                </a:lnTo>
                <a:close/>
              </a:path>
            </a:pathLst>
          </a:custGeom>
          <a:blipFill>
            <a:blip r:embed="rId6"/>
            <a:stretch>
              <a:fillRect l="0" t="0" r="0" b="0"/>
            </a:stretch>
          </a:blipFill>
        </p:spPr>
      </p:sp>
      <p:grpSp>
        <p:nvGrpSpPr>
          <p:cNvPr name="Group 6" id="6"/>
          <p:cNvGrpSpPr>
            <a:grpSpLocks noChangeAspect="true"/>
          </p:cNvGrpSpPr>
          <p:nvPr/>
        </p:nvGrpSpPr>
        <p:grpSpPr>
          <a:xfrm rot="0">
            <a:off x="1390650" y="2428227"/>
            <a:ext cx="142875" cy="142875"/>
            <a:chOff x="0" y="0"/>
            <a:chExt cx="142875" cy="142875"/>
          </a:xfrm>
        </p:grpSpPr>
        <p:sp>
          <p:nvSpPr>
            <p:cNvPr name="Freeform 7" id="7"/>
            <p:cNvSpPr/>
            <p:nvPr/>
          </p:nvSpPr>
          <p:spPr>
            <a:xfrm flipH="false" flipV="false" rot="0">
              <a:off x="0" y="0"/>
              <a:ext cx="142875" cy="142875"/>
            </a:xfrm>
            <a:custGeom>
              <a:avLst/>
              <a:gdLst/>
              <a:ahLst/>
              <a:cxnLst/>
              <a:rect r="r" b="b" t="t" l="l"/>
              <a:pathLst>
                <a:path h="142875" w="142875">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374" y="0"/>
                  </a:cubicBezTo>
                  <a:cubicBezTo>
                    <a:pt x="75946" y="0"/>
                    <a:pt x="80772" y="508"/>
                    <a:pt x="85344" y="1397"/>
                  </a:cubicBezTo>
                  <a:cubicBezTo>
                    <a:pt x="89916" y="2286"/>
                    <a:pt x="94361" y="3683"/>
                    <a:pt x="98806" y="5461"/>
                  </a:cubicBezTo>
                  <a:cubicBezTo>
                    <a:pt x="103251" y="7239"/>
                    <a:pt x="107315" y="9398"/>
                    <a:pt x="111125" y="12065"/>
                  </a:cubicBezTo>
                  <a:cubicBezTo>
                    <a:pt x="114935" y="14732"/>
                    <a:pt x="118618" y="17653"/>
                    <a:pt x="121920" y="20955"/>
                  </a:cubicBezTo>
                  <a:cubicBezTo>
                    <a:pt x="125222" y="24257"/>
                    <a:pt x="128143" y="27940"/>
                    <a:pt x="130810" y="31750"/>
                  </a:cubicBezTo>
                  <a:cubicBezTo>
                    <a:pt x="133477" y="35560"/>
                    <a:pt x="135636" y="39751"/>
                    <a:pt x="137414" y="44069"/>
                  </a:cubicBezTo>
                  <a:cubicBezTo>
                    <a:pt x="139192" y="48387"/>
                    <a:pt x="140589" y="52832"/>
                    <a:pt x="141478" y="57531"/>
                  </a:cubicBezTo>
                  <a:cubicBezTo>
                    <a:pt x="142367" y="62230"/>
                    <a:pt x="142875" y="66802"/>
                    <a:pt x="142875" y="71501"/>
                  </a:cubicBezTo>
                  <a:close/>
                </a:path>
              </a:pathLst>
            </a:custGeom>
            <a:solidFill>
              <a:srgbClr val="000000"/>
            </a:solidFill>
          </p:spPr>
        </p:sp>
      </p:grpSp>
      <p:grpSp>
        <p:nvGrpSpPr>
          <p:cNvPr name="Group 8" id="8"/>
          <p:cNvGrpSpPr>
            <a:grpSpLocks noChangeAspect="true"/>
          </p:cNvGrpSpPr>
          <p:nvPr/>
        </p:nvGrpSpPr>
        <p:grpSpPr>
          <a:xfrm rot="0">
            <a:off x="1390650" y="3171177"/>
            <a:ext cx="142875" cy="142875"/>
            <a:chOff x="0" y="0"/>
            <a:chExt cx="142875" cy="142875"/>
          </a:xfrm>
        </p:grpSpPr>
        <p:sp>
          <p:nvSpPr>
            <p:cNvPr name="Freeform 9" id="9"/>
            <p:cNvSpPr/>
            <p:nvPr/>
          </p:nvSpPr>
          <p:spPr>
            <a:xfrm flipH="false" flipV="false" rot="0">
              <a:off x="0" y="0"/>
              <a:ext cx="142875" cy="142875"/>
            </a:xfrm>
            <a:custGeom>
              <a:avLst/>
              <a:gdLst/>
              <a:ahLst/>
              <a:cxnLst/>
              <a:rect r="r" b="b" t="t" l="l"/>
              <a:pathLst>
                <a:path h="142875" w="142875">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374" y="0"/>
                  </a:cubicBezTo>
                  <a:cubicBezTo>
                    <a:pt x="75946" y="0"/>
                    <a:pt x="80772" y="508"/>
                    <a:pt x="85344" y="1397"/>
                  </a:cubicBezTo>
                  <a:cubicBezTo>
                    <a:pt x="89916" y="2286"/>
                    <a:pt x="94361" y="3683"/>
                    <a:pt x="98806" y="5461"/>
                  </a:cubicBezTo>
                  <a:cubicBezTo>
                    <a:pt x="103251" y="7239"/>
                    <a:pt x="107315" y="9398"/>
                    <a:pt x="111125" y="12065"/>
                  </a:cubicBezTo>
                  <a:cubicBezTo>
                    <a:pt x="114935" y="14732"/>
                    <a:pt x="118618" y="17653"/>
                    <a:pt x="121920" y="20955"/>
                  </a:cubicBezTo>
                  <a:cubicBezTo>
                    <a:pt x="125222" y="24257"/>
                    <a:pt x="128143" y="27940"/>
                    <a:pt x="130810" y="31750"/>
                  </a:cubicBezTo>
                  <a:cubicBezTo>
                    <a:pt x="133477" y="35560"/>
                    <a:pt x="135636" y="39751"/>
                    <a:pt x="137414" y="44069"/>
                  </a:cubicBezTo>
                  <a:cubicBezTo>
                    <a:pt x="139192" y="48387"/>
                    <a:pt x="140589" y="52832"/>
                    <a:pt x="141478" y="57531"/>
                  </a:cubicBezTo>
                  <a:cubicBezTo>
                    <a:pt x="142367" y="62230"/>
                    <a:pt x="142875" y="66802"/>
                    <a:pt x="142875" y="71501"/>
                  </a:cubicBezTo>
                  <a:close/>
                </a:path>
              </a:pathLst>
            </a:custGeom>
            <a:solidFill>
              <a:srgbClr val="000000"/>
            </a:solidFill>
          </p:spPr>
        </p:sp>
      </p:grpSp>
      <p:grpSp>
        <p:nvGrpSpPr>
          <p:cNvPr name="Group 10" id="10"/>
          <p:cNvGrpSpPr>
            <a:grpSpLocks noChangeAspect="true"/>
          </p:cNvGrpSpPr>
          <p:nvPr/>
        </p:nvGrpSpPr>
        <p:grpSpPr>
          <a:xfrm rot="0">
            <a:off x="1390650" y="4657077"/>
            <a:ext cx="142875" cy="142875"/>
            <a:chOff x="0" y="0"/>
            <a:chExt cx="142875" cy="142875"/>
          </a:xfrm>
        </p:grpSpPr>
        <p:sp>
          <p:nvSpPr>
            <p:cNvPr name="Freeform 11" id="11"/>
            <p:cNvSpPr/>
            <p:nvPr/>
          </p:nvSpPr>
          <p:spPr>
            <a:xfrm flipH="false" flipV="false" rot="0">
              <a:off x="0" y="0"/>
              <a:ext cx="142875" cy="142875"/>
            </a:xfrm>
            <a:custGeom>
              <a:avLst/>
              <a:gdLst/>
              <a:ahLst/>
              <a:cxnLst/>
              <a:rect r="r" b="b" t="t" l="l"/>
              <a:pathLst>
                <a:path h="142875" w="142875">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374" y="0"/>
                  </a:cubicBezTo>
                  <a:cubicBezTo>
                    <a:pt x="75946" y="0"/>
                    <a:pt x="80772" y="508"/>
                    <a:pt x="85344" y="1397"/>
                  </a:cubicBezTo>
                  <a:cubicBezTo>
                    <a:pt x="89916" y="2286"/>
                    <a:pt x="94361" y="3683"/>
                    <a:pt x="98806" y="5461"/>
                  </a:cubicBezTo>
                  <a:cubicBezTo>
                    <a:pt x="103251" y="7239"/>
                    <a:pt x="107315" y="9398"/>
                    <a:pt x="111125" y="12065"/>
                  </a:cubicBezTo>
                  <a:cubicBezTo>
                    <a:pt x="114935" y="14732"/>
                    <a:pt x="118618" y="17653"/>
                    <a:pt x="121920" y="20955"/>
                  </a:cubicBezTo>
                  <a:cubicBezTo>
                    <a:pt x="125222" y="24257"/>
                    <a:pt x="128143" y="27940"/>
                    <a:pt x="130810" y="31750"/>
                  </a:cubicBezTo>
                  <a:cubicBezTo>
                    <a:pt x="133477" y="35560"/>
                    <a:pt x="135636" y="39751"/>
                    <a:pt x="137414" y="44069"/>
                  </a:cubicBezTo>
                  <a:cubicBezTo>
                    <a:pt x="139192" y="48387"/>
                    <a:pt x="140589" y="52832"/>
                    <a:pt x="141478" y="57531"/>
                  </a:cubicBezTo>
                  <a:cubicBezTo>
                    <a:pt x="142367" y="62230"/>
                    <a:pt x="142875" y="66802"/>
                    <a:pt x="142875" y="71501"/>
                  </a:cubicBezTo>
                  <a:close/>
                </a:path>
              </a:pathLst>
            </a:custGeom>
            <a:solidFill>
              <a:srgbClr val="000000"/>
            </a:solidFill>
          </p:spPr>
        </p:sp>
      </p:grpSp>
      <p:grpSp>
        <p:nvGrpSpPr>
          <p:cNvPr name="Group 12" id="12"/>
          <p:cNvGrpSpPr>
            <a:grpSpLocks noChangeAspect="true"/>
          </p:cNvGrpSpPr>
          <p:nvPr/>
        </p:nvGrpSpPr>
        <p:grpSpPr>
          <a:xfrm rot="0">
            <a:off x="1390650" y="5400027"/>
            <a:ext cx="142875" cy="142875"/>
            <a:chOff x="0" y="0"/>
            <a:chExt cx="142875" cy="142875"/>
          </a:xfrm>
        </p:grpSpPr>
        <p:sp>
          <p:nvSpPr>
            <p:cNvPr name="Freeform 13" id="13"/>
            <p:cNvSpPr/>
            <p:nvPr/>
          </p:nvSpPr>
          <p:spPr>
            <a:xfrm flipH="false" flipV="false" rot="0">
              <a:off x="0" y="0"/>
              <a:ext cx="142875" cy="142875"/>
            </a:xfrm>
            <a:custGeom>
              <a:avLst/>
              <a:gdLst/>
              <a:ahLst/>
              <a:cxnLst/>
              <a:rect r="r" b="b" t="t" l="l"/>
              <a:pathLst>
                <a:path h="142875" w="142875">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374" y="0"/>
                  </a:cubicBezTo>
                  <a:cubicBezTo>
                    <a:pt x="75946" y="0"/>
                    <a:pt x="80772" y="508"/>
                    <a:pt x="85344" y="1397"/>
                  </a:cubicBezTo>
                  <a:cubicBezTo>
                    <a:pt x="89916" y="2286"/>
                    <a:pt x="94361" y="3683"/>
                    <a:pt x="98806" y="5461"/>
                  </a:cubicBezTo>
                  <a:cubicBezTo>
                    <a:pt x="103251" y="7239"/>
                    <a:pt x="107315" y="9398"/>
                    <a:pt x="111125" y="12065"/>
                  </a:cubicBezTo>
                  <a:cubicBezTo>
                    <a:pt x="114935" y="14732"/>
                    <a:pt x="118618" y="17653"/>
                    <a:pt x="121920" y="20955"/>
                  </a:cubicBezTo>
                  <a:cubicBezTo>
                    <a:pt x="125222" y="24257"/>
                    <a:pt x="128143" y="27940"/>
                    <a:pt x="130810" y="31750"/>
                  </a:cubicBezTo>
                  <a:cubicBezTo>
                    <a:pt x="133477" y="35560"/>
                    <a:pt x="135636" y="39751"/>
                    <a:pt x="137414" y="44069"/>
                  </a:cubicBezTo>
                  <a:cubicBezTo>
                    <a:pt x="139192" y="48387"/>
                    <a:pt x="140589" y="52832"/>
                    <a:pt x="141478" y="57531"/>
                  </a:cubicBezTo>
                  <a:cubicBezTo>
                    <a:pt x="142367" y="62230"/>
                    <a:pt x="142875" y="66802"/>
                    <a:pt x="142875" y="71501"/>
                  </a:cubicBezTo>
                  <a:close/>
                </a:path>
              </a:pathLst>
            </a:custGeom>
            <a:solidFill>
              <a:srgbClr val="000000"/>
            </a:solidFill>
          </p:spPr>
        </p:sp>
      </p:grpSp>
      <p:grpSp>
        <p:nvGrpSpPr>
          <p:cNvPr name="Group 14" id="14"/>
          <p:cNvGrpSpPr>
            <a:grpSpLocks noChangeAspect="true"/>
          </p:cNvGrpSpPr>
          <p:nvPr/>
        </p:nvGrpSpPr>
        <p:grpSpPr>
          <a:xfrm rot="0">
            <a:off x="1390650" y="6142977"/>
            <a:ext cx="142875" cy="142875"/>
            <a:chOff x="0" y="0"/>
            <a:chExt cx="142875" cy="142875"/>
          </a:xfrm>
        </p:grpSpPr>
        <p:sp>
          <p:nvSpPr>
            <p:cNvPr name="Freeform 15" id="15"/>
            <p:cNvSpPr/>
            <p:nvPr/>
          </p:nvSpPr>
          <p:spPr>
            <a:xfrm flipH="false" flipV="false" rot="0">
              <a:off x="0" y="0"/>
              <a:ext cx="142875" cy="142875"/>
            </a:xfrm>
            <a:custGeom>
              <a:avLst/>
              <a:gdLst/>
              <a:ahLst/>
              <a:cxnLst/>
              <a:rect r="r" b="b" t="t" l="l"/>
              <a:pathLst>
                <a:path h="142875" w="142875">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374" y="0"/>
                  </a:cubicBezTo>
                  <a:cubicBezTo>
                    <a:pt x="75946" y="0"/>
                    <a:pt x="80772" y="508"/>
                    <a:pt x="85344" y="1397"/>
                  </a:cubicBezTo>
                  <a:cubicBezTo>
                    <a:pt x="89916" y="2286"/>
                    <a:pt x="94361" y="3683"/>
                    <a:pt x="98806" y="5461"/>
                  </a:cubicBezTo>
                  <a:cubicBezTo>
                    <a:pt x="103251" y="7239"/>
                    <a:pt x="107315" y="9398"/>
                    <a:pt x="111125" y="12065"/>
                  </a:cubicBezTo>
                  <a:cubicBezTo>
                    <a:pt x="114935" y="14732"/>
                    <a:pt x="118618" y="17653"/>
                    <a:pt x="121920" y="20955"/>
                  </a:cubicBezTo>
                  <a:cubicBezTo>
                    <a:pt x="125222" y="24257"/>
                    <a:pt x="128143" y="27940"/>
                    <a:pt x="130810" y="31750"/>
                  </a:cubicBezTo>
                  <a:cubicBezTo>
                    <a:pt x="133477" y="35560"/>
                    <a:pt x="135636" y="39751"/>
                    <a:pt x="137414" y="44069"/>
                  </a:cubicBezTo>
                  <a:cubicBezTo>
                    <a:pt x="139192" y="48387"/>
                    <a:pt x="140589" y="52832"/>
                    <a:pt x="141478" y="57531"/>
                  </a:cubicBezTo>
                  <a:cubicBezTo>
                    <a:pt x="142367" y="62230"/>
                    <a:pt x="142875" y="66802"/>
                    <a:pt x="142875" y="71501"/>
                  </a:cubicBezTo>
                  <a:close/>
                </a:path>
              </a:pathLst>
            </a:custGeom>
            <a:solidFill>
              <a:srgbClr val="000000"/>
            </a:solidFill>
          </p:spPr>
        </p:sp>
      </p:grpSp>
      <p:grpSp>
        <p:nvGrpSpPr>
          <p:cNvPr name="Group 16" id="16"/>
          <p:cNvGrpSpPr>
            <a:grpSpLocks noChangeAspect="true"/>
          </p:cNvGrpSpPr>
          <p:nvPr/>
        </p:nvGrpSpPr>
        <p:grpSpPr>
          <a:xfrm rot="0">
            <a:off x="1390650" y="6885927"/>
            <a:ext cx="142875" cy="142875"/>
            <a:chOff x="0" y="0"/>
            <a:chExt cx="142875" cy="142875"/>
          </a:xfrm>
        </p:grpSpPr>
        <p:sp>
          <p:nvSpPr>
            <p:cNvPr name="Freeform 17" id="17"/>
            <p:cNvSpPr/>
            <p:nvPr/>
          </p:nvSpPr>
          <p:spPr>
            <a:xfrm flipH="false" flipV="false" rot="0">
              <a:off x="0" y="0"/>
              <a:ext cx="142875" cy="142875"/>
            </a:xfrm>
            <a:custGeom>
              <a:avLst/>
              <a:gdLst/>
              <a:ahLst/>
              <a:cxnLst/>
              <a:rect r="r" b="b" t="t" l="l"/>
              <a:pathLst>
                <a:path h="142875" w="142875">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374" y="0"/>
                  </a:cubicBezTo>
                  <a:cubicBezTo>
                    <a:pt x="75946" y="0"/>
                    <a:pt x="80772" y="508"/>
                    <a:pt x="85344" y="1397"/>
                  </a:cubicBezTo>
                  <a:cubicBezTo>
                    <a:pt x="89916" y="2286"/>
                    <a:pt x="94361" y="3683"/>
                    <a:pt x="98806" y="5461"/>
                  </a:cubicBezTo>
                  <a:cubicBezTo>
                    <a:pt x="103251" y="7239"/>
                    <a:pt x="107315" y="9398"/>
                    <a:pt x="111125" y="12065"/>
                  </a:cubicBezTo>
                  <a:cubicBezTo>
                    <a:pt x="114935" y="14732"/>
                    <a:pt x="118618" y="17653"/>
                    <a:pt x="121920" y="20955"/>
                  </a:cubicBezTo>
                  <a:cubicBezTo>
                    <a:pt x="125222" y="24257"/>
                    <a:pt x="128143" y="27940"/>
                    <a:pt x="130810" y="31750"/>
                  </a:cubicBezTo>
                  <a:cubicBezTo>
                    <a:pt x="133477" y="35560"/>
                    <a:pt x="135636" y="39751"/>
                    <a:pt x="137414" y="44069"/>
                  </a:cubicBezTo>
                  <a:cubicBezTo>
                    <a:pt x="139192" y="48387"/>
                    <a:pt x="140589" y="52832"/>
                    <a:pt x="141478" y="57531"/>
                  </a:cubicBezTo>
                  <a:cubicBezTo>
                    <a:pt x="142367" y="62230"/>
                    <a:pt x="142875" y="66802"/>
                    <a:pt x="142875" y="71501"/>
                  </a:cubicBezTo>
                  <a:close/>
                </a:path>
              </a:pathLst>
            </a:custGeom>
            <a:solidFill>
              <a:srgbClr val="000000"/>
            </a:solidFill>
          </p:spPr>
        </p:sp>
      </p:grpSp>
      <p:grpSp>
        <p:nvGrpSpPr>
          <p:cNvPr name="Group 18" id="18"/>
          <p:cNvGrpSpPr>
            <a:grpSpLocks noChangeAspect="true"/>
          </p:cNvGrpSpPr>
          <p:nvPr/>
        </p:nvGrpSpPr>
        <p:grpSpPr>
          <a:xfrm rot="0">
            <a:off x="1390650" y="7628877"/>
            <a:ext cx="142875" cy="142875"/>
            <a:chOff x="0" y="0"/>
            <a:chExt cx="142875" cy="142875"/>
          </a:xfrm>
        </p:grpSpPr>
        <p:sp>
          <p:nvSpPr>
            <p:cNvPr name="Freeform 19" id="19"/>
            <p:cNvSpPr/>
            <p:nvPr/>
          </p:nvSpPr>
          <p:spPr>
            <a:xfrm flipH="false" flipV="false" rot="0">
              <a:off x="0" y="0"/>
              <a:ext cx="142875" cy="142875"/>
            </a:xfrm>
            <a:custGeom>
              <a:avLst/>
              <a:gdLst/>
              <a:ahLst/>
              <a:cxnLst/>
              <a:rect r="r" b="b" t="t" l="l"/>
              <a:pathLst>
                <a:path h="142875" w="142875">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374" y="0"/>
                  </a:cubicBezTo>
                  <a:cubicBezTo>
                    <a:pt x="75946" y="0"/>
                    <a:pt x="80772" y="508"/>
                    <a:pt x="85344" y="1397"/>
                  </a:cubicBezTo>
                  <a:cubicBezTo>
                    <a:pt x="89916" y="2286"/>
                    <a:pt x="94361" y="3683"/>
                    <a:pt x="98806" y="5461"/>
                  </a:cubicBezTo>
                  <a:cubicBezTo>
                    <a:pt x="103251" y="7239"/>
                    <a:pt x="107315" y="9398"/>
                    <a:pt x="111125" y="12065"/>
                  </a:cubicBezTo>
                  <a:cubicBezTo>
                    <a:pt x="114935" y="14732"/>
                    <a:pt x="118618" y="17653"/>
                    <a:pt x="121920" y="20955"/>
                  </a:cubicBezTo>
                  <a:cubicBezTo>
                    <a:pt x="125222" y="24257"/>
                    <a:pt x="128143" y="27940"/>
                    <a:pt x="130810" y="31750"/>
                  </a:cubicBezTo>
                  <a:cubicBezTo>
                    <a:pt x="133477" y="35560"/>
                    <a:pt x="135636" y="39751"/>
                    <a:pt x="137414" y="44069"/>
                  </a:cubicBezTo>
                  <a:cubicBezTo>
                    <a:pt x="139192" y="48387"/>
                    <a:pt x="140589" y="52832"/>
                    <a:pt x="141478" y="57531"/>
                  </a:cubicBezTo>
                  <a:cubicBezTo>
                    <a:pt x="142367" y="62230"/>
                    <a:pt x="142875" y="66802"/>
                    <a:pt x="142875" y="71501"/>
                  </a:cubicBezTo>
                  <a:close/>
                </a:path>
              </a:pathLst>
            </a:custGeom>
            <a:solidFill>
              <a:srgbClr val="000000"/>
            </a:solidFill>
          </p:spPr>
        </p:sp>
      </p:grpSp>
      <p:grpSp>
        <p:nvGrpSpPr>
          <p:cNvPr name="Group 20" id="20"/>
          <p:cNvGrpSpPr>
            <a:grpSpLocks noChangeAspect="true"/>
          </p:cNvGrpSpPr>
          <p:nvPr/>
        </p:nvGrpSpPr>
        <p:grpSpPr>
          <a:xfrm rot="0">
            <a:off x="1390650" y="8371827"/>
            <a:ext cx="142875" cy="142875"/>
            <a:chOff x="0" y="0"/>
            <a:chExt cx="142875" cy="142875"/>
          </a:xfrm>
        </p:grpSpPr>
        <p:sp>
          <p:nvSpPr>
            <p:cNvPr name="Freeform 21" id="21"/>
            <p:cNvSpPr/>
            <p:nvPr/>
          </p:nvSpPr>
          <p:spPr>
            <a:xfrm flipH="false" flipV="false" rot="0">
              <a:off x="0" y="0"/>
              <a:ext cx="142875" cy="142875"/>
            </a:xfrm>
            <a:custGeom>
              <a:avLst/>
              <a:gdLst/>
              <a:ahLst/>
              <a:cxnLst/>
              <a:rect r="r" b="b" t="t" l="l"/>
              <a:pathLst>
                <a:path h="142875" w="142875">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374" y="0"/>
                  </a:cubicBezTo>
                  <a:cubicBezTo>
                    <a:pt x="75946" y="0"/>
                    <a:pt x="80772" y="508"/>
                    <a:pt x="85344" y="1397"/>
                  </a:cubicBezTo>
                  <a:cubicBezTo>
                    <a:pt x="89916" y="2286"/>
                    <a:pt x="94361" y="3683"/>
                    <a:pt x="98806" y="5461"/>
                  </a:cubicBezTo>
                  <a:cubicBezTo>
                    <a:pt x="103251" y="7239"/>
                    <a:pt x="107315" y="9398"/>
                    <a:pt x="111125" y="12065"/>
                  </a:cubicBezTo>
                  <a:cubicBezTo>
                    <a:pt x="114935" y="14732"/>
                    <a:pt x="118618" y="17653"/>
                    <a:pt x="121920" y="20955"/>
                  </a:cubicBezTo>
                  <a:cubicBezTo>
                    <a:pt x="125222" y="24257"/>
                    <a:pt x="128143" y="27940"/>
                    <a:pt x="130810" y="31750"/>
                  </a:cubicBezTo>
                  <a:cubicBezTo>
                    <a:pt x="133477" y="35560"/>
                    <a:pt x="135636" y="39751"/>
                    <a:pt x="137414" y="44069"/>
                  </a:cubicBezTo>
                  <a:cubicBezTo>
                    <a:pt x="139192" y="48387"/>
                    <a:pt x="140589" y="52832"/>
                    <a:pt x="141478" y="57531"/>
                  </a:cubicBezTo>
                  <a:cubicBezTo>
                    <a:pt x="142367" y="62230"/>
                    <a:pt x="142875" y="66802"/>
                    <a:pt x="142875" y="71501"/>
                  </a:cubicBezTo>
                  <a:close/>
                </a:path>
              </a:pathLst>
            </a:custGeom>
            <a:solidFill>
              <a:srgbClr val="000000"/>
            </a:solidFill>
          </p:spPr>
        </p:sp>
      </p:grpSp>
      <p:grpSp>
        <p:nvGrpSpPr>
          <p:cNvPr name="Group 22" id="22"/>
          <p:cNvGrpSpPr>
            <a:grpSpLocks noChangeAspect="true"/>
          </p:cNvGrpSpPr>
          <p:nvPr/>
        </p:nvGrpSpPr>
        <p:grpSpPr>
          <a:xfrm rot="0">
            <a:off x="6560239" y="2266140"/>
            <a:ext cx="1943824" cy="1943824"/>
            <a:chOff x="0" y="0"/>
            <a:chExt cx="2591765" cy="2591765"/>
          </a:xfrm>
        </p:grpSpPr>
        <p:sp>
          <p:nvSpPr>
            <p:cNvPr name="Freeform 23" id="23"/>
            <p:cNvSpPr/>
            <p:nvPr/>
          </p:nvSpPr>
          <p:spPr>
            <a:xfrm flipH="false" flipV="false" rot="0">
              <a:off x="0" y="0"/>
              <a:ext cx="2591816" cy="2591816"/>
            </a:xfrm>
            <a:custGeom>
              <a:avLst/>
              <a:gdLst/>
              <a:ahLst/>
              <a:cxnLst/>
              <a:rect r="r" b="b" t="t" l="l"/>
              <a:pathLst>
                <a:path h="2591816" w="2591816">
                  <a:moveTo>
                    <a:pt x="1295908" y="0"/>
                  </a:moveTo>
                  <a:cubicBezTo>
                    <a:pt x="580136" y="0"/>
                    <a:pt x="0" y="580136"/>
                    <a:pt x="0" y="1295908"/>
                  </a:cubicBezTo>
                  <a:cubicBezTo>
                    <a:pt x="0" y="2011680"/>
                    <a:pt x="580136" y="2591816"/>
                    <a:pt x="1295908" y="2591816"/>
                  </a:cubicBezTo>
                  <a:cubicBezTo>
                    <a:pt x="2011680" y="2591816"/>
                    <a:pt x="2591816" y="2011680"/>
                    <a:pt x="2591816" y="1295908"/>
                  </a:cubicBezTo>
                  <a:cubicBezTo>
                    <a:pt x="2591816" y="580136"/>
                    <a:pt x="2011553" y="0"/>
                    <a:pt x="1295908" y="0"/>
                  </a:cubicBezTo>
                  <a:close/>
                </a:path>
              </a:pathLst>
            </a:custGeom>
            <a:blipFill>
              <a:blip r:embed="rId7"/>
              <a:stretch>
                <a:fillRect l="0" t="-15435" r="-12107" b="-53310"/>
              </a:stretch>
            </a:blipFill>
          </p:spPr>
        </p:sp>
      </p:grpSp>
      <p:grpSp>
        <p:nvGrpSpPr>
          <p:cNvPr name="Group 24" id="24"/>
          <p:cNvGrpSpPr>
            <a:grpSpLocks noChangeAspect="true"/>
          </p:cNvGrpSpPr>
          <p:nvPr/>
        </p:nvGrpSpPr>
        <p:grpSpPr>
          <a:xfrm rot="0">
            <a:off x="6560239" y="4724314"/>
            <a:ext cx="1943824" cy="1943824"/>
            <a:chOff x="0" y="0"/>
            <a:chExt cx="2591765" cy="2591765"/>
          </a:xfrm>
        </p:grpSpPr>
        <p:sp>
          <p:nvSpPr>
            <p:cNvPr name="Freeform 25" id="25"/>
            <p:cNvSpPr/>
            <p:nvPr/>
          </p:nvSpPr>
          <p:spPr>
            <a:xfrm flipH="false" flipV="false" rot="0">
              <a:off x="0" y="0"/>
              <a:ext cx="2591816" cy="2591816"/>
            </a:xfrm>
            <a:custGeom>
              <a:avLst/>
              <a:gdLst/>
              <a:ahLst/>
              <a:cxnLst/>
              <a:rect r="r" b="b" t="t" l="l"/>
              <a:pathLst>
                <a:path h="2591816" w="2591816">
                  <a:moveTo>
                    <a:pt x="1295908" y="0"/>
                  </a:moveTo>
                  <a:cubicBezTo>
                    <a:pt x="580136" y="0"/>
                    <a:pt x="0" y="580136"/>
                    <a:pt x="0" y="1295908"/>
                  </a:cubicBezTo>
                  <a:cubicBezTo>
                    <a:pt x="0" y="2011680"/>
                    <a:pt x="580136" y="2591816"/>
                    <a:pt x="1295908" y="2591816"/>
                  </a:cubicBezTo>
                  <a:cubicBezTo>
                    <a:pt x="2011680" y="2591816"/>
                    <a:pt x="2591816" y="2011680"/>
                    <a:pt x="2591816" y="1295908"/>
                  </a:cubicBezTo>
                  <a:cubicBezTo>
                    <a:pt x="2591816" y="580136"/>
                    <a:pt x="2011553" y="0"/>
                    <a:pt x="1295908" y="0"/>
                  </a:cubicBezTo>
                  <a:close/>
                </a:path>
              </a:pathLst>
            </a:custGeom>
            <a:blipFill>
              <a:blip r:embed="rId8"/>
              <a:stretch>
                <a:fillRect l="-31228" t="0" r="-16814" b="-10935"/>
              </a:stretch>
            </a:blipFill>
          </p:spPr>
        </p:sp>
      </p:grpSp>
      <p:grpSp>
        <p:nvGrpSpPr>
          <p:cNvPr name="Group 26" id="26"/>
          <p:cNvGrpSpPr>
            <a:grpSpLocks noChangeAspect="true"/>
          </p:cNvGrpSpPr>
          <p:nvPr/>
        </p:nvGrpSpPr>
        <p:grpSpPr>
          <a:xfrm rot="0">
            <a:off x="6560239" y="7120357"/>
            <a:ext cx="1943824" cy="1943824"/>
            <a:chOff x="0" y="0"/>
            <a:chExt cx="2591765" cy="2591765"/>
          </a:xfrm>
        </p:grpSpPr>
        <p:sp>
          <p:nvSpPr>
            <p:cNvPr name="Freeform 27" id="27"/>
            <p:cNvSpPr/>
            <p:nvPr/>
          </p:nvSpPr>
          <p:spPr>
            <a:xfrm flipH="false" flipV="false" rot="0">
              <a:off x="0" y="0"/>
              <a:ext cx="2591816" cy="2591816"/>
            </a:xfrm>
            <a:custGeom>
              <a:avLst/>
              <a:gdLst/>
              <a:ahLst/>
              <a:cxnLst/>
              <a:rect r="r" b="b" t="t" l="l"/>
              <a:pathLst>
                <a:path h="2591816" w="2591816">
                  <a:moveTo>
                    <a:pt x="1295908" y="0"/>
                  </a:moveTo>
                  <a:cubicBezTo>
                    <a:pt x="580136" y="0"/>
                    <a:pt x="0" y="580136"/>
                    <a:pt x="0" y="1295908"/>
                  </a:cubicBezTo>
                  <a:cubicBezTo>
                    <a:pt x="0" y="2011680"/>
                    <a:pt x="580136" y="2591816"/>
                    <a:pt x="1295908" y="2591816"/>
                  </a:cubicBezTo>
                  <a:cubicBezTo>
                    <a:pt x="2011680" y="2591816"/>
                    <a:pt x="2591816" y="2011680"/>
                    <a:pt x="2591816" y="1295908"/>
                  </a:cubicBezTo>
                  <a:cubicBezTo>
                    <a:pt x="2591816" y="580136"/>
                    <a:pt x="2011553" y="0"/>
                    <a:pt x="1295908" y="0"/>
                  </a:cubicBezTo>
                  <a:close/>
                </a:path>
              </a:pathLst>
            </a:custGeom>
            <a:blipFill>
              <a:blip r:embed="rId9"/>
              <a:stretch>
                <a:fillRect l="-39802" t="0" r="-23476" b="-8591"/>
              </a:stretch>
            </a:blipFill>
          </p:spPr>
        </p:sp>
      </p:grpSp>
      <p:grpSp>
        <p:nvGrpSpPr>
          <p:cNvPr name="Group 28" id="28"/>
          <p:cNvGrpSpPr>
            <a:grpSpLocks noChangeAspect="true"/>
          </p:cNvGrpSpPr>
          <p:nvPr/>
        </p:nvGrpSpPr>
        <p:grpSpPr>
          <a:xfrm rot="0">
            <a:off x="15184250" y="1756058"/>
            <a:ext cx="1943824" cy="1943824"/>
            <a:chOff x="0" y="0"/>
            <a:chExt cx="2591765" cy="2591765"/>
          </a:xfrm>
        </p:grpSpPr>
        <p:sp>
          <p:nvSpPr>
            <p:cNvPr name="Freeform 29" id="29"/>
            <p:cNvSpPr/>
            <p:nvPr/>
          </p:nvSpPr>
          <p:spPr>
            <a:xfrm flipH="false" flipV="false" rot="0">
              <a:off x="0" y="0"/>
              <a:ext cx="2591816" cy="2591816"/>
            </a:xfrm>
            <a:custGeom>
              <a:avLst/>
              <a:gdLst/>
              <a:ahLst/>
              <a:cxnLst/>
              <a:rect r="r" b="b" t="t" l="l"/>
              <a:pathLst>
                <a:path h="2591816" w="2591816">
                  <a:moveTo>
                    <a:pt x="1295908" y="0"/>
                  </a:moveTo>
                  <a:cubicBezTo>
                    <a:pt x="580136" y="0"/>
                    <a:pt x="0" y="580136"/>
                    <a:pt x="0" y="1295908"/>
                  </a:cubicBezTo>
                  <a:cubicBezTo>
                    <a:pt x="0" y="2011680"/>
                    <a:pt x="580136" y="2591816"/>
                    <a:pt x="1295908" y="2591816"/>
                  </a:cubicBezTo>
                  <a:cubicBezTo>
                    <a:pt x="2011680" y="2591816"/>
                    <a:pt x="2591816" y="2011680"/>
                    <a:pt x="2591816" y="1295908"/>
                  </a:cubicBezTo>
                  <a:cubicBezTo>
                    <a:pt x="2591816" y="580136"/>
                    <a:pt x="2011553" y="0"/>
                    <a:pt x="1295908" y="0"/>
                  </a:cubicBezTo>
                  <a:close/>
                </a:path>
              </a:pathLst>
            </a:custGeom>
            <a:blipFill>
              <a:blip r:embed="rId10"/>
              <a:stretch>
                <a:fillRect l="-50864" t="0" r="-28819" b="-8201"/>
              </a:stretch>
            </a:blipFill>
          </p:spPr>
        </p:sp>
      </p:grpSp>
      <p:grpSp>
        <p:nvGrpSpPr>
          <p:cNvPr name="Group 30" id="30"/>
          <p:cNvGrpSpPr>
            <a:grpSpLocks noChangeAspect="true"/>
          </p:cNvGrpSpPr>
          <p:nvPr/>
        </p:nvGrpSpPr>
        <p:grpSpPr>
          <a:xfrm rot="0">
            <a:off x="15184250" y="4171588"/>
            <a:ext cx="1943824" cy="1943824"/>
            <a:chOff x="0" y="0"/>
            <a:chExt cx="2591765" cy="2591765"/>
          </a:xfrm>
        </p:grpSpPr>
        <p:sp>
          <p:nvSpPr>
            <p:cNvPr name="Freeform 31" id="31"/>
            <p:cNvSpPr/>
            <p:nvPr/>
          </p:nvSpPr>
          <p:spPr>
            <a:xfrm flipH="false" flipV="false" rot="0">
              <a:off x="0" y="0"/>
              <a:ext cx="2591816" cy="2591816"/>
            </a:xfrm>
            <a:custGeom>
              <a:avLst/>
              <a:gdLst/>
              <a:ahLst/>
              <a:cxnLst/>
              <a:rect r="r" b="b" t="t" l="l"/>
              <a:pathLst>
                <a:path h="2591816" w="2591816">
                  <a:moveTo>
                    <a:pt x="1295908" y="0"/>
                  </a:moveTo>
                  <a:cubicBezTo>
                    <a:pt x="580136" y="0"/>
                    <a:pt x="0" y="580136"/>
                    <a:pt x="0" y="1295908"/>
                  </a:cubicBezTo>
                  <a:cubicBezTo>
                    <a:pt x="0" y="2011680"/>
                    <a:pt x="580136" y="2591816"/>
                    <a:pt x="1295908" y="2591816"/>
                  </a:cubicBezTo>
                  <a:cubicBezTo>
                    <a:pt x="2011680" y="2591816"/>
                    <a:pt x="2591816" y="2011680"/>
                    <a:pt x="2591816" y="1295908"/>
                  </a:cubicBezTo>
                  <a:cubicBezTo>
                    <a:pt x="2591816" y="580136"/>
                    <a:pt x="2011553" y="0"/>
                    <a:pt x="1295908" y="0"/>
                  </a:cubicBezTo>
                  <a:close/>
                </a:path>
              </a:pathLst>
            </a:custGeom>
            <a:blipFill>
              <a:blip r:embed="rId11"/>
              <a:stretch>
                <a:fillRect l="-33174" t="-3250" r="-31666" b="-6512"/>
              </a:stretch>
            </a:blipFill>
          </p:spPr>
        </p:sp>
      </p:grpSp>
      <p:grpSp>
        <p:nvGrpSpPr>
          <p:cNvPr name="Group 32" id="32"/>
          <p:cNvGrpSpPr>
            <a:grpSpLocks noChangeAspect="true"/>
          </p:cNvGrpSpPr>
          <p:nvPr/>
        </p:nvGrpSpPr>
        <p:grpSpPr>
          <a:xfrm rot="0">
            <a:off x="15184250" y="6714944"/>
            <a:ext cx="1941938" cy="1943824"/>
            <a:chOff x="0" y="0"/>
            <a:chExt cx="2589251" cy="2591765"/>
          </a:xfrm>
        </p:grpSpPr>
        <p:sp>
          <p:nvSpPr>
            <p:cNvPr name="Freeform 33" id="33"/>
            <p:cNvSpPr/>
            <p:nvPr/>
          </p:nvSpPr>
          <p:spPr>
            <a:xfrm flipH="false" flipV="false" rot="0">
              <a:off x="0" y="0"/>
              <a:ext cx="2589276" cy="2591816"/>
            </a:xfrm>
            <a:custGeom>
              <a:avLst/>
              <a:gdLst/>
              <a:ahLst/>
              <a:cxnLst/>
              <a:rect r="r" b="b" t="t" l="l"/>
              <a:pathLst>
                <a:path h="2591816" w="2589276">
                  <a:moveTo>
                    <a:pt x="1295908" y="0"/>
                  </a:moveTo>
                  <a:cubicBezTo>
                    <a:pt x="580136" y="0"/>
                    <a:pt x="0" y="580136"/>
                    <a:pt x="0" y="1295908"/>
                  </a:cubicBezTo>
                  <a:cubicBezTo>
                    <a:pt x="0" y="2011680"/>
                    <a:pt x="580136" y="2591816"/>
                    <a:pt x="1295908" y="2591816"/>
                  </a:cubicBezTo>
                  <a:cubicBezTo>
                    <a:pt x="1984248" y="2591816"/>
                    <a:pt x="2547366" y="2055114"/>
                    <a:pt x="2589276" y="1377315"/>
                  </a:cubicBezTo>
                  <a:lnTo>
                    <a:pt x="2589276" y="1377315"/>
                  </a:lnTo>
                  <a:lnTo>
                    <a:pt x="2589276" y="1214501"/>
                  </a:lnTo>
                  <a:lnTo>
                    <a:pt x="2589276" y="1214501"/>
                  </a:lnTo>
                  <a:cubicBezTo>
                    <a:pt x="2547239" y="536702"/>
                    <a:pt x="1984248" y="0"/>
                    <a:pt x="1295908" y="0"/>
                  </a:cubicBezTo>
                  <a:close/>
                </a:path>
              </a:pathLst>
            </a:custGeom>
            <a:blipFill>
              <a:blip r:embed="rId12"/>
              <a:stretch>
                <a:fillRect l="-59529" t="-6248" r="0" b="0"/>
              </a:stretch>
            </a:blipFill>
          </p:spPr>
        </p:sp>
      </p:grpSp>
      <p:grpSp>
        <p:nvGrpSpPr>
          <p:cNvPr name="Group 34" id="34"/>
          <p:cNvGrpSpPr>
            <a:grpSpLocks noChangeAspect="true"/>
          </p:cNvGrpSpPr>
          <p:nvPr/>
        </p:nvGrpSpPr>
        <p:grpSpPr>
          <a:xfrm rot="0">
            <a:off x="5727935" y="1002259"/>
            <a:ext cx="6478705" cy="780231"/>
            <a:chOff x="0" y="0"/>
            <a:chExt cx="6478702" cy="780237"/>
          </a:xfrm>
        </p:grpSpPr>
        <p:sp>
          <p:nvSpPr>
            <p:cNvPr name="Freeform 35" id="35"/>
            <p:cNvSpPr/>
            <p:nvPr/>
          </p:nvSpPr>
          <p:spPr>
            <a:xfrm flipH="false" flipV="false" rot="0">
              <a:off x="0" y="0"/>
              <a:ext cx="6478651" cy="780288"/>
            </a:xfrm>
            <a:custGeom>
              <a:avLst/>
              <a:gdLst/>
              <a:ahLst/>
              <a:cxnLst/>
              <a:rect r="r" b="b" t="t" l="l"/>
              <a:pathLst>
                <a:path h="780288" w="6478651">
                  <a:moveTo>
                    <a:pt x="0" y="0"/>
                  </a:moveTo>
                  <a:lnTo>
                    <a:pt x="0" y="780288"/>
                  </a:lnTo>
                  <a:lnTo>
                    <a:pt x="6478651" y="780288"/>
                  </a:lnTo>
                  <a:lnTo>
                    <a:pt x="6478651" y="0"/>
                  </a:lnTo>
                  <a:close/>
                </a:path>
              </a:pathLst>
            </a:custGeom>
            <a:solidFill>
              <a:srgbClr val="ADE0F5"/>
            </a:solidFill>
          </p:spPr>
        </p:sp>
      </p:grpSp>
      <p:grpSp>
        <p:nvGrpSpPr>
          <p:cNvPr name="Group 36" id="36"/>
          <p:cNvGrpSpPr>
            <a:grpSpLocks noChangeAspect="true"/>
          </p:cNvGrpSpPr>
          <p:nvPr/>
        </p:nvGrpSpPr>
        <p:grpSpPr>
          <a:xfrm rot="0">
            <a:off x="9695536" y="2558072"/>
            <a:ext cx="142875" cy="142875"/>
            <a:chOff x="0" y="0"/>
            <a:chExt cx="142875" cy="142875"/>
          </a:xfrm>
        </p:grpSpPr>
        <p:sp>
          <p:nvSpPr>
            <p:cNvPr name="Freeform 37" id="37"/>
            <p:cNvSpPr/>
            <p:nvPr/>
          </p:nvSpPr>
          <p:spPr>
            <a:xfrm flipH="false" flipV="false" rot="0">
              <a:off x="0" y="0"/>
              <a:ext cx="142875" cy="142875"/>
            </a:xfrm>
            <a:custGeom>
              <a:avLst/>
              <a:gdLst/>
              <a:ahLst/>
              <a:cxnLst/>
              <a:rect r="r" b="b" t="t" l="l"/>
              <a:pathLst>
                <a:path h="142875" w="142875">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374" y="0"/>
                  </a:cubicBezTo>
                  <a:cubicBezTo>
                    <a:pt x="75946" y="0"/>
                    <a:pt x="80772" y="508"/>
                    <a:pt x="85344" y="1397"/>
                  </a:cubicBezTo>
                  <a:cubicBezTo>
                    <a:pt x="89916" y="2286"/>
                    <a:pt x="94361" y="3683"/>
                    <a:pt x="98806" y="5461"/>
                  </a:cubicBezTo>
                  <a:cubicBezTo>
                    <a:pt x="103251" y="7239"/>
                    <a:pt x="107315" y="9398"/>
                    <a:pt x="111125" y="12065"/>
                  </a:cubicBezTo>
                  <a:cubicBezTo>
                    <a:pt x="114935" y="14732"/>
                    <a:pt x="118618" y="17653"/>
                    <a:pt x="121920" y="20955"/>
                  </a:cubicBezTo>
                  <a:cubicBezTo>
                    <a:pt x="125222" y="24257"/>
                    <a:pt x="128143" y="27940"/>
                    <a:pt x="130810" y="31750"/>
                  </a:cubicBezTo>
                  <a:cubicBezTo>
                    <a:pt x="133477" y="35560"/>
                    <a:pt x="135636" y="39751"/>
                    <a:pt x="137414" y="44069"/>
                  </a:cubicBezTo>
                  <a:cubicBezTo>
                    <a:pt x="139192" y="48387"/>
                    <a:pt x="140589" y="52832"/>
                    <a:pt x="141478" y="57531"/>
                  </a:cubicBezTo>
                  <a:cubicBezTo>
                    <a:pt x="142367" y="62230"/>
                    <a:pt x="142875" y="66802"/>
                    <a:pt x="142875" y="71501"/>
                  </a:cubicBezTo>
                  <a:close/>
                </a:path>
              </a:pathLst>
            </a:custGeom>
            <a:solidFill>
              <a:srgbClr val="000000"/>
            </a:solidFill>
          </p:spPr>
        </p:sp>
      </p:grpSp>
      <p:grpSp>
        <p:nvGrpSpPr>
          <p:cNvPr name="Group 38" id="38"/>
          <p:cNvGrpSpPr>
            <a:grpSpLocks noChangeAspect="true"/>
          </p:cNvGrpSpPr>
          <p:nvPr/>
        </p:nvGrpSpPr>
        <p:grpSpPr>
          <a:xfrm rot="0">
            <a:off x="9695536" y="3301022"/>
            <a:ext cx="142875" cy="142875"/>
            <a:chOff x="0" y="0"/>
            <a:chExt cx="142875" cy="142875"/>
          </a:xfrm>
        </p:grpSpPr>
        <p:sp>
          <p:nvSpPr>
            <p:cNvPr name="Freeform 39" id="39"/>
            <p:cNvSpPr/>
            <p:nvPr/>
          </p:nvSpPr>
          <p:spPr>
            <a:xfrm flipH="false" flipV="false" rot="0">
              <a:off x="0" y="0"/>
              <a:ext cx="142875" cy="142875"/>
            </a:xfrm>
            <a:custGeom>
              <a:avLst/>
              <a:gdLst/>
              <a:ahLst/>
              <a:cxnLst/>
              <a:rect r="r" b="b" t="t" l="l"/>
              <a:pathLst>
                <a:path h="142875" w="142875">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374" y="0"/>
                  </a:cubicBezTo>
                  <a:cubicBezTo>
                    <a:pt x="75946" y="0"/>
                    <a:pt x="80772" y="508"/>
                    <a:pt x="85344" y="1397"/>
                  </a:cubicBezTo>
                  <a:cubicBezTo>
                    <a:pt x="89916" y="2286"/>
                    <a:pt x="94361" y="3683"/>
                    <a:pt x="98806" y="5461"/>
                  </a:cubicBezTo>
                  <a:cubicBezTo>
                    <a:pt x="103251" y="7239"/>
                    <a:pt x="107315" y="9398"/>
                    <a:pt x="111125" y="12065"/>
                  </a:cubicBezTo>
                  <a:cubicBezTo>
                    <a:pt x="114935" y="14732"/>
                    <a:pt x="118618" y="17653"/>
                    <a:pt x="121920" y="20955"/>
                  </a:cubicBezTo>
                  <a:cubicBezTo>
                    <a:pt x="125222" y="24257"/>
                    <a:pt x="128143" y="27940"/>
                    <a:pt x="130810" y="31750"/>
                  </a:cubicBezTo>
                  <a:cubicBezTo>
                    <a:pt x="133477" y="35560"/>
                    <a:pt x="135636" y="39751"/>
                    <a:pt x="137414" y="44069"/>
                  </a:cubicBezTo>
                  <a:cubicBezTo>
                    <a:pt x="139192" y="48387"/>
                    <a:pt x="140589" y="52832"/>
                    <a:pt x="141478" y="57531"/>
                  </a:cubicBezTo>
                  <a:cubicBezTo>
                    <a:pt x="142367" y="62230"/>
                    <a:pt x="142875" y="66802"/>
                    <a:pt x="142875" y="71501"/>
                  </a:cubicBezTo>
                  <a:close/>
                </a:path>
              </a:pathLst>
            </a:custGeom>
            <a:solidFill>
              <a:srgbClr val="000000"/>
            </a:solidFill>
          </p:spPr>
        </p:sp>
      </p:grpSp>
      <p:grpSp>
        <p:nvGrpSpPr>
          <p:cNvPr name="Group 40" id="40"/>
          <p:cNvGrpSpPr>
            <a:grpSpLocks noChangeAspect="true"/>
          </p:cNvGrpSpPr>
          <p:nvPr/>
        </p:nvGrpSpPr>
        <p:grpSpPr>
          <a:xfrm rot="0">
            <a:off x="9695536" y="4043972"/>
            <a:ext cx="142875" cy="142875"/>
            <a:chOff x="0" y="0"/>
            <a:chExt cx="142875" cy="142875"/>
          </a:xfrm>
        </p:grpSpPr>
        <p:sp>
          <p:nvSpPr>
            <p:cNvPr name="Freeform 41" id="41"/>
            <p:cNvSpPr/>
            <p:nvPr/>
          </p:nvSpPr>
          <p:spPr>
            <a:xfrm flipH="false" flipV="false" rot="0">
              <a:off x="0" y="0"/>
              <a:ext cx="142875" cy="142875"/>
            </a:xfrm>
            <a:custGeom>
              <a:avLst/>
              <a:gdLst/>
              <a:ahLst/>
              <a:cxnLst/>
              <a:rect r="r" b="b" t="t" l="l"/>
              <a:pathLst>
                <a:path h="142875" w="142875">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374" y="0"/>
                  </a:cubicBezTo>
                  <a:cubicBezTo>
                    <a:pt x="75946" y="0"/>
                    <a:pt x="80772" y="508"/>
                    <a:pt x="85344" y="1397"/>
                  </a:cubicBezTo>
                  <a:cubicBezTo>
                    <a:pt x="89916" y="2286"/>
                    <a:pt x="94361" y="3683"/>
                    <a:pt x="98806" y="5461"/>
                  </a:cubicBezTo>
                  <a:cubicBezTo>
                    <a:pt x="103251" y="7239"/>
                    <a:pt x="107315" y="9398"/>
                    <a:pt x="111125" y="12065"/>
                  </a:cubicBezTo>
                  <a:cubicBezTo>
                    <a:pt x="114935" y="14732"/>
                    <a:pt x="118618" y="17653"/>
                    <a:pt x="121920" y="20955"/>
                  </a:cubicBezTo>
                  <a:cubicBezTo>
                    <a:pt x="125222" y="24257"/>
                    <a:pt x="128143" y="27940"/>
                    <a:pt x="130810" y="31750"/>
                  </a:cubicBezTo>
                  <a:cubicBezTo>
                    <a:pt x="133477" y="35560"/>
                    <a:pt x="135636" y="39751"/>
                    <a:pt x="137414" y="44069"/>
                  </a:cubicBezTo>
                  <a:cubicBezTo>
                    <a:pt x="139192" y="48387"/>
                    <a:pt x="140589" y="52832"/>
                    <a:pt x="141478" y="57531"/>
                  </a:cubicBezTo>
                  <a:cubicBezTo>
                    <a:pt x="142367" y="62230"/>
                    <a:pt x="142875" y="66802"/>
                    <a:pt x="142875" y="71501"/>
                  </a:cubicBezTo>
                  <a:close/>
                </a:path>
              </a:pathLst>
            </a:custGeom>
            <a:solidFill>
              <a:srgbClr val="000000"/>
            </a:solidFill>
          </p:spPr>
        </p:sp>
      </p:grpSp>
      <p:grpSp>
        <p:nvGrpSpPr>
          <p:cNvPr name="Group 42" id="42"/>
          <p:cNvGrpSpPr>
            <a:grpSpLocks noChangeAspect="true"/>
          </p:cNvGrpSpPr>
          <p:nvPr/>
        </p:nvGrpSpPr>
        <p:grpSpPr>
          <a:xfrm rot="0">
            <a:off x="9695536" y="5529872"/>
            <a:ext cx="142875" cy="142875"/>
            <a:chOff x="0" y="0"/>
            <a:chExt cx="142875" cy="142875"/>
          </a:xfrm>
        </p:grpSpPr>
        <p:sp>
          <p:nvSpPr>
            <p:cNvPr name="Freeform 43" id="43"/>
            <p:cNvSpPr/>
            <p:nvPr/>
          </p:nvSpPr>
          <p:spPr>
            <a:xfrm flipH="false" flipV="false" rot="0">
              <a:off x="0" y="0"/>
              <a:ext cx="142875" cy="142875"/>
            </a:xfrm>
            <a:custGeom>
              <a:avLst/>
              <a:gdLst/>
              <a:ahLst/>
              <a:cxnLst/>
              <a:rect r="r" b="b" t="t" l="l"/>
              <a:pathLst>
                <a:path h="142875" w="142875">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374" y="0"/>
                  </a:cubicBezTo>
                  <a:cubicBezTo>
                    <a:pt x="75946" y="0"/>
                    <a:pt x="80772" y="508"/>
                    <a:pt x="85344" y="1397"/>
                  </a:cubicBezTo>
                  <a:cubicBezTo>
                    <a:pt x="89916" y="2286"/>
                    <a:pt x="94361" y="3683"/>
                    <a:pt x="98806" y="5461"/>
                  </a:cubicBezTo>
                  <a:cubicBezTo>
                    <a:pt x="103251" y="7239"/>
                    <a:pt x="107315" y="9398"/>
                    <a:pt x="111125" y="12065"/>
                  </a:cubicBezTo>
                  <a:cubicBezTo>
                    <a:pt x="114935" y="14732"/>
                    <a:pt x="118618" y="17653"/>
                    <a:pt x="121920" y="20955"/>
                  </a:cubicBezTo>
                  <a:cubicBezTo>
                    <a:pt x="125222" y="24257"/>
                    <a:pt x="128143" y="27940"/>
                    <a:pt x="130810" y="31750"/>
                  </a:cubicBezTo>
                  <a:cubicBezTo>
                    <a:pt x="133477" y="35560"/>
                    <a:pt x="135636" y="39751"/>
                    <a:pt x="137414" y="44069"/>
                  </a:cubicBezTo>
                  <a:cubicBezTo>
                    <a:pt x="139192" y="48387"/>
                    <a:pt x="140589" y="52832"/>
                    <a:pt x="141478" y="57531"/>
                  </a:cubicBezTo>
                  <a:cubicBezTo>
                    <a:pt x="142367" y="62230"/>
                    <a:pt x="142875" y="66802"/>
                    <a:pt x="142875" y="71501"/>
                  </a:cubicBezTo>
                  <a:close/>
                </a:path>
              </a:pathLst>
            </a:custGeom>
            <a:solidFill>
              <a:srgbClr val="000000"/>
            </a:solidFill>
          </p:spPr>
        </p:sp>
      </p:grpSp>
      <p:grpSp>
        <p:nvGrpSpPr>
          <p:cNvPr name="Group 44" id="44"/>
          <p:cNvGrpSpPr>
            <a:grpSpLocks noChangeAspect="true"/>
          </p:cNvGrpSpPr>
          <p:nvPr/>
        </p:nvGrpSpPr>
        <p:grpSpPr>
          <a:xfrm rot="0">
            <a:off x="9695536" y="6272822"/>
            <a:ext cx="142875" cy="142875"/>
            <a:chOff x="0" y="0"/>
            <a:chExt cx="142875" cy="142875"/>
          </a:xfrm>
        </p:grpSpPr>
        <p:sp>
          <p:nvSpPr>
            <p:cNvPr name="Freeform 45" id="45"/>
            <p:cNvSpPr/>
            <p:nvPr/>
          </p:nvSpPr>
          <p:spPr>
            <a:xfrm flipH="false" flipV="false" rot="0">
              <a:off x="0" y="0"/>
              <a:ext cx="142875" cy="142875"/>
            </a:xfrm>
            <a:custGeom>
              <a:avLst/>
              <a:gdLst/>
              <a:ahLst/>
              <a:cxnLst/>
              <a:rect r="r" b="b" t="t" l="l"/>
              <a:pathLst>
                <a:path h="142875" w="142875">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374" y="0"/>
                  </a:cubicBezTo>
                  <a:cubicBezTo>
                    <a:pt x="75946" y="0"/>
                    <a:pt x="80772" y="508"/>
                    <a:pt x="85344" y="1397"/>
                  </a:cubicBezTo>
                  <a:cubicBezTo>
                    <a:pt x="89916" y="2286"/>
                    <a:pt x="94361" y="3683"/>
                    <a:pt x="98806" y="5461"/>
                  </a:cubicBezTo>
                  <a:cubicBezTo>
                    <a:pt x="103251" y="7239"/>
                    <a:pt x="107315" y="9398"/>
                    <a:pt x="111125" y="12065"/>
                  </a:cubicBezTo>
                  <a:cubicBezTo>
                    <a:pt x="114935" y="14732"/>
                    <a:pt x="118618" y="17653"/>
                    <a:pt x="121920" y="20955"/>
                  </a:cubicBezTo>
                  <a:cubicBezTo>
                    <a:pt x="125222" y="24257"/>
                    <a:pt x="128143" y="27940"/>
                    <a:pt x="130810" y="31750"/>
                  </a:cubicBezTo>
                  <a:cubicBezTo>
                    <a:pt x="133477" y="35560"/>
                    <a:pt x="135636" y="39751"/>
                    <a:pt x="137414" y="44069"/>
                  </a:cubicBezTo>
                  <a:cubicBezTo>
                    <a:pt x="139192" y="48387"/>
                    <a:pt x="140589" y="52832"/>
                    <a:pt x="141478" y="57531"/>
                  </a:cubicBezTo>
                  <a:cubicBezTo>
                    <a:pt x="142367" y="62230"/>
                    <a:pt x="142875" y="66802"/>
                    <a:pt x="142875" y="71501"/>
                  </a:cubicBezTo>
                  <a:close/>
                </a:path>
              </a:pathLst>
            </a:custGeom>
            <a:solidFill>
              <a:srgbClr val="000000"/>
            </a:solidFill>
          </p:spPr>
        </p:sp>
      </p:grpSp>
      <p:grpSp>
        <p:nvGrpSpPr>
          <p:cNvPr name="Group 46" id="46"/>
          <p:cNvGrpSpPr>
            <a:grpSpLocks noChangeAspect="true"/>
          </p:cNvGrpSpPr>
          <p:nvPr/>
        </p:nvGrpSpPr>
        <p:grpSpPr>
          <a:xfrm rot="0">
            <a:off x="9695536" y="7015772"/>
            <a:ext cx="142875" cy="142875"/>
            <a:chOff x="0" y="0"/>
            <a:chExt cx="142875" cy="142875"/>
          </a:xfrm>
        </p:grpSpPr>
        <p:sp>
          <p:nvSpPr>
            <p:cNvPr name="Freeform 47" id="47"/>
            <p:cNvSpPr/>
            <p:nvPr/>
          </p:nvSpPr>
          <p:spPr>
            <a:xfrm flipH="false" flipV="false" rot="0">
              <a:off x="0" y="0"/>
              <a:ext cx="142875" cy="142875"/>
            </a:xfrm>
            <a:custGeom>
              <a:avLst/>
              <a:gdLst/>
              <a:ahLst/>
              <a:cxnLst/>
              <a:rect r="r" b="b" t="t" l="l"/>
              <a:pathLst>
                <a:path h="142875" w="142875">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374" y="0"/>
                  </a:cubicBezTo>
                  <a:cubicBezTo>
                    <a:pt x="75946" y="0"/>
                    <a:pt x="80772" y="508"/>
                    <a:pt x="85344" y="1397"/>
                  </a:cubicBezTo>
                  <a:cubicBezTo>
                    <a:pt x="89916" y="2286"/>
                    <a:pt x="94361" y="3683"/>
                    <a:pt x="98806" y="5461"/>
                  </a:cubicBezTo>
                  <a:cubicBezTo>
                    <a:pt x="103251" y="7239"/>
                    <a:pt x="107315" y="9398"/>
                    <a:pt x="111125" y="12065"/>
                  </a:cubicBezTo>
                  <a:cubicBezTo>
                    <a:pt x="114935" y="14732"/>
                    <a:pt x="118618" y="17653"/>
                    <a:pt x="121920" y="20955"/>
                  </a:cubicBezTo>
                  <a:cubicBezTo>
                    <a:pt x="125222" y="24257"/>
                    <a:pt x="128143" y="27940"/>
                    <a:pt x="130810" y="31750"/>
                  </a:cubicBezTo>
                  <a:cubicBezTo>
                    <a:pt x="133477" y="35560"/>
                    <a:pt x="135636" y="39751"/>
                    <a:pt x="137414" y="44069"/>
                  </a:cubicBezTo>
                  <a:cubicBezTo>
                    <a:pt x="139192" y="48387"/>
                    <a:pt x="140589" y="52832"/>
                    <a:pt x="141478" y="57531"/>
                  </a:cubicBezTo>
                  <a:cubicBezTo>
                    <a:pt x="142367" y="62230"/>
                    <a:pt x="142875" y="66802"/>
                    <a:pt x="142875" y="71501"/>
                  </a:cubicBezTo>
                  <a:close/>
                </a:path>
              </a:pathLst>
            </a:custGeom>
            <a:solidFill>
              <a:srgbClr val="000000"/>
            </a:solidFill>
          </p:spPr>
        </p:sp>
      </p:grpSp>
      <p:grpSp>
        <p:nvGrpSpPr>
          <p:cNvPr name="Group 48" id="48"/>
          <p:cNvGrpSpPr>
            <a:grpSpLocks noChangeAspect="true"/>
          </p:cNvGrpSpPr>
          <p:nvPr/>
        </p:nvGrpSpPr>
        <p:grpSpPr>
          <a:xfrm rot="0">
            <a:off x="9695536" y="7758722"/>
            <a:ext cx="142875" cy="142875"/>
            <a:chOff x="0" y="0"/>
            <a:chExt cx="142875" cy="142875"/>
          </a:xfrm>
        </p:grpSpPr>
        <p:sp>
          <p:nvSpPr>
            <p:cNvPr name="Freeform 49" id="49"/>
            <p:cNvSpPr/>
            <p:nvPr/>
          </p:nvSpPr>
          <p:spPr>
            <a:xfrm flipH="false" flipV="false" rot="0">
              <a:off x="0" y="0"/>
              <a:ext cx="142875" cy="142875"/>
            </a:xfrm>
            <a:custGeom>
              <a:avLst/>
              <a:gdLst/>
              <a:ahLst/>
              <a:cxnLst/>
              <a:rect r="r" b="b" t="t" l="l"/>
              <a:pathLst>
                <a:path h="142875" w="142875">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374" y="0"/>
                  </a:cubicBezTo>
                  <a:cubicBezTo>
                    <a:pt x="75946" y="0"/>
                    <a:pt x="80772" y="508"/>
                    <a:pt x="85344" y="1397"/>
                  </a:cubicBezTo>
                  <a:cubicBezTo>
                    <a:pt x="89916" y="2286"/>
                    <a:pt x="94361" y="3683"/>
                    <a:pt x="98806" y="5461"/>
                  </a:cubicBezTo>
                  <a:cubicBezTo>
                    <a:pt x="103251" y="7239"/>
                    <a:pt x="107315" y="9398"/>
                    <a:pt x="111125" y="12065"/>
                  </a:cubicBezTo>
                  <a:cubicBezTo>
                    <a:pt x="114935" y="14732"/>
                    <a:pt x="118618" y="17653"/>
                    <a:pt x="121920" y="20955"/>
                  </a:cubicBezTo>
                  <a:cubicBezTo>
                    <a:pt x="125222" y="24257"/>
                    <a:pt x="128143" y="27940"/>
                    <a:pt x="130810" y="31750"/>
                  </a:cubicBezTo>
                  <a:cubicBezTo>
                    <a:pt x="133477" y="35560"/>
                    <a:pt x="135636" y="39751"/>
                    <a:pt x="137414" y="44069"/>
                  </a:cubicBezTo>
                  <a:cubicBezTo>
                    <a:pt x="139192" y="48387"/>
                    <a:pt x="140589" y="52832"/>
                    <a:pt x="141478" y="57531"/>
                  </a:cubicBezTo>
                  <a:cubicBezTo>
                    <a:pt x="142367" y="62230"/>
                    <a:pt x="142875" y="66802"/>
                    <a:pt x="142875" y="71501"/>
                  </a:cubicBezTo>
                  <a:close/>
                </a:path>
              </a:pathLst>
            </a:custGeom>
            <a:solidFill>
              <a:srgbClr val="000000"/>
            </a:solidFill>
          </p:spPr>
        </p:sp>
      </p:grpSp>
      <p:sp>
        <p:nvSpPr>
          <p:cNvPr name="Freeform 50" id="50"/>
          <p:cNvSpPr/>
          <p:nvPr/>
        </p:nvSpPr>
        <p:spPr>
          <a:xfrm flipH="false" flipV="false" rot="0">
            <a:off x="5931408" y="963168"/>
            <a:ext cx="5705856" cy="856488"/>
          </a:xfrm>
          <a:custGeom>
            <a:avLst/>
            <a:gdLst/>
            <a:ahLst/>
            <a:cxnLst/>
            <a:rect r="r" b="b" t="t" l="l"/>
            <a:pathLst>
              <a:path h="856488" w="5705856">
                <a:moveTo>
                  <a:pt x="0" y="0"/>
                </a:moveTo>
                <a:lnTo>
                  <a:pt x="5705856" y="0"/>
                </a:lnTo>
                <a:lnTo>
                  <a:pt x="5705856" y="856488"/>
                </a:lnTo>
                <a:lnTo>
                  <a:pt x="0" y="856488"/>
                </a:lnTo>
                <a:lnTo>
                  <a:pt x="0" y="0"/>
                </a:lnTo>
                <a:close/>
              </a:path>
            </a:pathLst>
          </a:custGeom>
          <a:blipFill>
            <a:blip r:embed="rId13"/>
            <a:stretch>
              <a:fillRect l="0" t="0" r="0" b="0"/>
            </a:stretch>
          </a:blipFill>
        </p:spPr>
      </p:sp>
      <p:grpSp>
        <p:nvGrpSpPr>
          <p:cNvPr name="Group 51" id="51"/>
          <p:cNvGrpSpPr>
            <a:grpSpLocks noChangeAspect="true"/>
          </p:cNvGrpSpPr>
          <p:nvPr/>
        </p:nvGrpSpPr>
        <p:grpSpPr>
          <a:xfrm rot="0">
            <a:off x="-53978" y="-63503"/>
            <a:ext cx="18405472" cy="10413997"/>
            <a:chOff x="0" y="0"/>
            <a:chExt cx="18405475" cy="10414000"/>
          </a:xfrm>
        </p:grpSpPr>
        <p:sp>
          <p:nvSpPr>
            <p:cNvPr name="Freeform 52" id="52"/>
            <p:cNvSpPr/>
            <p:nvPr/>
          </p:nvSpPr>
          <p:spPr>
            <a:xfrm flipH="false" flipV="false" rot="0">
              <a:off x="63500" y="63500"/>
              <a:ext cx="18278475" cy="10287000"/>
            </a:xfrm>
            <a:custGeom>
              <a:avLst/>
              <a:gdLst/>
              <a:ahLst/>
              <a:cxnLst/>
              <a:rect r="r" b="b" t="t" l="l"/>
              <a:pathLst>
                <a:path h="10287000" w="18278475">
                  <a:moveTo>
                    <a:pt x="0" y="0"/>
                  </a:moveTo>
                  <a:lnTo>
                    <a:pt x="0" y="10287000"/>
                  </a:lnTo>
                  <a:lnTo>
                    <a:pt x="18278475" y="10287000"/>
                  </a:lnTo>
                  <a:lnTo>
                    <a:pt x="18278475" y="0"/>
                  </a:lnTo>
                  <a:close/>
                </a:path>
              </a:pathLst>
            </a:custGeom>
            <a:solidFill>
              <a:srgbClr val="000000">
                <a:alpha val="0"/>
              </a:srgbClr>
            </a:solidFill>
          </p:spPr>
        </p:sp>
        <p:sp>
          <p:nvSpPr>
            <p:cNvPr name="Freeform 53" id="53"/>
            <p:cNvSpPr/>
            <p:nvPr/>
          </p:nvSpPr>
          <p:spPr>
            <a:xfrm flipH="false" flipV="false" rot="0">
              <a:off x="313817" y="9185148"/>
              <a:ext cx="699516" cy="690372"/>
            </a:xfrm>
            <a:custGeom>
              <a:avLst/>
              <a:gdLst/>
              <a:ahLst/>
              <a:cxnLst/>
              <a:rect r="r" b="b" t="t" l="l"/>
              <a:pathLst>
                <a:path h="690372" w="699516">
                  <a:moveTo>
                    <a:pt x="0" y="690372"/>
                  </a:moveTo>
                  <a:lnTo>
                    <a:pt x="699516" y="690372"/>
                  </a:lnTo>
                  <a:lnTo>
                    <a:pt x="699516" y="0"/>
                  </a:lnTo>
                  <a:lnTo>
                    <a:pt x="0" y="0"/>
                  </a:lnTo>
                  <a:close/>
                </a:path>
              </a:pathLst>
            </a:custGeom>
            <a:solidFill>
              <a:srgbClr val="000000">
                <a:alpha val="0"/>
              </a:srgbClr>
            </a:solidFill>
          </p:spPr>
        </p:sp>
        <p:sp>
          <p:nvSpPr>
            <p:cNvPr name="Freeform 54" id="54"/>
            <p:cNvSpPr/>
            <p:nvPr/>
          </p:nvSpPr>
          <p:spPr>
            <a:xfrm flipH="false" flipV="false" rot="0">
              <a:off x="1013333" y="8379841"/>
              <a:ext cx="954532" cy="941959"/>
            </a:xfrm>
            <a:custGeom>
              <a:avLst/>
              <a:gdLst/>
              <a:ahLst/>
              <a:cxnLst/>
              <a:rect r="r" b="b" t="t" l="l"/>
              <a:pathLst>
                <a:path h="941959" w="954532">
                  <a:moveTo>
                    <a:pt x="0" y="941959"/>
                  </a:moveTo>
                  <a:lnTo>
                    <a:pt x="954532" y="941959"/>
                  </a:lnTo>
                  <a:lnTo>
                    <a:pt x="954532" y="0"/>
                  </a:lnTo>
                  <a:lnTo>
                    <a:pt x="0" y="0"/>
                  </a:lnTo>
                  <a:close/>
                </a:path>
              </a:pathLst>
            </a:custGeom>
            <a:solidFill>
              <a:srgbClr val="000000">
                <a:alpha val="0"/>
              </a:srgbClr>
            </a:solidFill>
          </p:spPr>
        </p:sp>
      </p:grpSp>
      <p:sp>
        <p:nvSpPr>
          <p:cNvPr name="TextBox 55" id="55"/>
          <p:cNvSpPr txBox="true"/>
          <p:nvPr/>
        </p:nvSpPr>
        <p:spPr>
          <a:xfrm rot="0">
            <a:off x="1741294" y="2122170"/>
            <a:ext cx="4353897" cy="6677025"/>
          </a:xfrm>
          <a:prstGeom prst="rect">
            <a:avLst/>
          </a:prstGeom>
        </p:spPr>
        <p:txBody>
          <a:bodyPr anchor="t" rtlCol="false" tIns="0" lIns="0" bIns="0" rIns="0">
            <a:spAutoFit/>
          </a:bodyPr>
          <a:lstStyle/>
          <a:p>
            <a:pPr algn="l">
              <a:lnSpc>
                <a:spcPts val="5850"/>
              </a:lnSpc>
            </a:pPr>
            <a:r>
              <a:rPr lang="en-US" sz="3300">
                <a:solidFill>
                  <a:srgbClr val="000000"/>
                </a:solidFill>
                <a:latin typeface="Poppins"/>
                <a:ea typeface="Poppins"/>
                <a:cs typeface="Poppins"/>
                <a:sym typeface="Poppins"/>
              </a:rPr>
              <a:t>Medicina general. Medicina física y rehabilitación. Geriatría. Medicina interna. Neumología. Neurocirugía. Neurología. Nutrición y dietética.</a:t>
            </a:r>
          </a:p>
        </p:txBody>
      </p:sp>
      <p:sp>
        <p:nvSpPr>
          <p:cNvPr name="TextBox 56" id="56"/>
          <p:cNvSpPr txBox="true"/>
          <p:nvPr/>
        </p:nvSpPr>
        <p:spPr>
          <a:xfrm rot="0">
            <a:off x="10046179" y="2252015"/>
            <a:ext cx="5084893" cy="5934075"/>
          </a:xfrm>
          <a:prstGeom prst="rect">
            <a:avLst/>
          </a:prstGeom>
        </p:spPr>
        <p:txBody>
          <a:bodyPr anchor="t" rtlCol="false" tIns="0" lIns="0" bIns="0" rIns="0">
            <a:spAutoFit/>
          </a:bodyPr>
          <a:lstStyle/>
          <a:p>
            <a:pPr algn="l">
              <a:lnSpc>
                <a:spcPts val="5850"/>
              </a:lnSpc>
            </a:pPr>
            <a:r>
              <a:rPr lang="en-US" sz="3300">
                <a:solidFill>
                  <a:srgbClr val="000000"/>
                </a:solidFill>
                <a:latin typeface="Poppins"/>
                <a:ea typeface="Poppins"/>
                <a:cs typeface="Poppins"/>
                <a:sym typeface="Poppins"/>
              </a:rPr>
              <a:t>Obstetricia. Vacunación PAI regular. Ortopedia y traumatología. Otorrinolaringología. Pediatría. Psicología. Psiquiatría.</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6112" y="-63503"/>
            <a:ext cx="18407615" cy="10413997"/>
          </a:xfrm>
          <a:custGeom>
            <a:avLst/>
            <a:gdLst/>
            <a:ahLst/>
            <a:cxnLst/>
            <a:rect r="r" b="b" t="t" l="l"/>
            <a:pathLst>
              <a:path h="10413997" w="18407615">
                <a:moveTo>
                  <a:pt x="0" y="0"/>
                </a:moveTo>
                <a:lnTo>
                  <a:pt x="18407615" y="0"/>
                </a:lnTo>
                <a:lnTo>
                  <a:pt x="18407615" y="10413997"/>
                </a:lnTo>
                <a:lnTo>
                  <a:pt x="0" y="1041399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59842" y="341881"/>
            <a:ext cx="3457575" cy="876300"/>
          </a:xfrm>
          <a:custGeom>
            <a:avLst/>
            <a:gdLst/>
            <a:ahLst/>
            <a:cxnLst/>
            <a:rect r="r" b="b" t="t" l="l"/>
            <a:pathLst>
              <a:path h="876300" w="3457575">
                <a:moveTo>
                  <a:pt x="0" y="0"/>
                </a:moveTo>
                <a:lnTo>
                  <a:pt x="3457575" y="0"/>
                </a:lnTo>
                <a:lnTo>
                  <a:pt x="3457575" y="876300"/>
                </a:lnTo>
                <a:lnTo>
                  <a:pt x="0" y="876300"/>
                </a:lnTo>
                <a:lnTo>
                  <a:pt x="0" y="0"/>
                </a:lnTo>
                <a:close/>
              </a:path>
            </a:pathLst>
          </a:custGeom>
          <a:blipFill>
            <a:blip r:embed="rId4"/>
            <a:stretch>
              <a:fillRect l="0" t="0" r="0" b="0"/>
            </a:stretch>
          </a:blipFill>
        </p:spPr>
      </p:sp>
      <p:sp>
        <p:nvSpPr>
          <p:cNvPr name="Freeform 4" id="4"/>
          <p:cNvSpPr/>
          <p:nvPr/>
        </p:nvSpPr>
        <p:spPr>
          <a:xfrm flipH="false" flipV="false" rot="0">
            <a:off x="0" y="8375028"/>
            <a:ext cx="18288000" cy="1911972"/>
          </a:xfrm>
          <a:custGeom>
            <a:avLst/>
            <a:gdLst/>
            <a:ahLst/>
            <a:cxnLst/>
            <a:rect r="r" b="b" t="t" l="l"/>
            <a:pathLst>
              <a:path h="1911972" w="18288000">
                <a:moveTo>
                  <a:pt x="0" y="0"/>
                </a:moveTo>
                <a:lnTo>
                  <a:pt x="18288000" y="0"/>
                </a:lnTo>
                <a:lnTo>
                  <a:pt x="18288000" y="1911972"/>
                </a:lnTo>
                <a:lnTo>
                  <a:pt x="0" y="1911972"/>
                </a:lnTo>
                <a:lnTo>
                  <a:pt x="0" y="0"/>
                </a:lnTo>
                <a:close/>
              </a:path>
            </a:pathLst>
          </a:custGeom>
          <a:blipFill>
            <a:blip r:embed="rId5"/>
            <a:stretch>
              <a:fillRect l="0" t="-29924" r="0" b="-99"/>
            </a:stretch>
          </a:blipFill>
        </p:spPr>
      </p:sp>
      <p:sp>
        <p:nvSpPr>
          <p:cNvPr name="Freeform 5" id="5"/>
          <p:cNvSpPr/>
          <p:nvPr/>
        </p:nvSpPr>
        <p:spPr>
          <a:xfrm flipH="false" flipV="false" rot="0">
            <a:off x="12794847" y="9258300"/>
            <a:ext cx="4781550" cy="962025"/>
          </a:xfrm>
          <a:custGeom>
            <a:avLst/>
            <a:gdLst/>
            <a:ahLst/>
            <a:cxnLst/>
            <a:rect r="r" b="b" t="t" l="l"/>
            <a:pathLst>
              <a:path h="962025" w="4781550">
                <a:moveTo>
                  <a:pt x="0" y="0"/>
                </a:moveTo>
                <a:lnTo>
                  <a:pt x="4781550" y="0"/>
                </a:lnTo>
                <a:lnTo>
                  <a:pt x="4781550" y="962025"/>
                </a:lnTo>
                <a:lnTo>
                  <a:pt x="0" y="962025"/>
                </a:lnTo>
                <a:lnTo>
                  <a:pt x="0" y="0"/>
                </a:lnTo>
                <a:close/>
              </a:path>
            </a:pathLst>
          </a:custGeom>
          <a:blipFill>
            <a:blip r:embed="rId6"/>
            <a:stretch>
              <a:fillRect l="0" t="0" r="0" b="0"/>
            </a:stretch>
          </a:blipFill>
        </p:spPr>
      </p:sp>
      <p:grpSp>
        <p:nvGrpSpPr>
          <p:cNvPr name="Group 6" id="6"/>
          <p:cNvGrpSpPr>
            <a:grpSpLocks noChangeAspect="true"/>
          </p:cNvGrpSpPr>
          <p:nvPr/>
        </p:nvGrpSpPr>
        <p:grpSpPr>
          <a:xfrm rot="0">
            <a:off x="6560239" y="2266140"/>
            <a:ext cx="1943824" cy="1943824"/>
            <a:chOff x="0" y="0"/>
            <a:chExt cx="2591765" cy="2591765"/>
          </a:xfrm>
        </p:grpSpPr>
        <p:sp>
          <p:nvSpPr>
            <p:cNvPr name="Freeform 7" id="7"/>
            <p:cNvSpPr/>
            <p:nvPr/>
          </p:nvSpPr>
          <p:spPr>
            <a:xfrm flipH="false" flipV="false" rot="0">
              <a:off x="0" y="0"/>
              <a:ext cx="2591816" cy="2591816"/>
            </a:xfrm>
            <a:custGeom>
              <a:avLst/>
              <a:gdLst/>
              <a:ahLst/>
              <a:cxnLst/>
              <a:rect r="r" b="b" t="t" l="l"/>
              <a:pathLst>
                <a:path h="2591816" w="2591816">
                  <a:moveTo>
                    <a:pt x="1295908" y="0"/>
                  </a:moveTo>
                  <a:cubicBezTo>
                    <a:pt x="580136" y="0"/>
                    <a:pt x="0" y="580136"/>
                    <a:pt x="0" y="1295908"/>
                  </a:cubicBezTo>
                  <a:cubicBezTo>
                    <a:pt x="0" y="2011680"/>
                    <a:pt x="580136" y="2591816"/>
                    <a:pt x="1295908" y="2591816"/>
                  </a:cubicBezTo>
                  <a:cubicBezTo>
                    <a:pt x="2011680" y="2591816"/>
                    <a:pt x="2591816" y="2011680"/>
                    <a:pt x="2591816" y="1295908"/>
                  </a:cubicBezTo>
                  <a:cubicBezTo>
                    <a:pt x="2591816" y="580136"/>
                    <a:pt x="2011553" y="0"/>
                    <a:pt x="1295908" y="0"/>
                  </a:cubicBezTo>
                  <a:close/>
                </a:path>
              </a:pathLst>
            </a:custGeom>
            <a:blipFill>
              <a:blip r:embed="rId7"/>
              <a:stretch>
                <a:fillRect l="-34446" t="0" r="-40159" b="-3513"/>
              </a:stretch>
            </a:blipFill>
          </p:spPr>
        </p:sp>
      </p:grpSp>
      <p:grpSp>
        <p:nvGrpSpPr>
          <p:cNvPr name="Group 8" id="8"/>
          <p:cNvGrpSpPr>
            <a:grpSpLocks noChangeAspect="true"/>
          </p:cNvGrpSpPr>
          <p:nvPr/>
        </p:nvGrpSpPr>
        <p:grpSpPr>
          <a:xfrm rot="0">
            <a:off x="6560239" y="4724314"/>
            <a:ext cx="1943824" cy="1943824"/>
            <a:chOff x="0" y="0"/>
            <a:chExt cx="2591765" cy="2591765"/>
          </a:xfrm>
        </p:grpSpPr>
        <p:sp>
          <p:nvSpPr>
            <p:cNvPr name="Freeform 9" id="9"/>
            <p:cNvSpPr/>
            <p:nvPr/>
          </p:nvSpPr>
          <p:spPr>
            <a:xfrm flipH="false" flipV="false" rot="0">
              <a:off x="0" y="0"/>
              <a:ext cx="2591816" cy="2591816"/>
            </a:xfrm>
            <a:custGeom>
              <a:avLst/>
              <a:gdLst/>
              <a:ahLst/>
              <a:cxnLst/>
              <a:rect r="r" b="b" t="t" l="l"/>
              <a:pathLst>
                <a:path h="2591816" w="2591816">
                  <a:moveTo>
                    <a:pt x="1295019" y="0"/>
                  </a:moveTo>
                  <a:cubicBezTo>
                    <a:pt x="579755" y="508"/>
                    <a:pt x="0" y="580517"/>
                    <a:pt x="0" y="1295908"/>
                  </a:cubicBezTo>
                  <a:cubicBezTo>
                    <a:pt x="0" y="2011553"/>
                    <a:pt x="580136" y="2591816"/>
                    <a:pt x="1295908" y="2591816"/>
                  </a:cubicBezTo>
                  <a:cubicBezTo>
                    <a:pt x="2011680" y="2591816"/>
                    <a:pt x="2591816" y="2011680"/>
                    <a:pt x="2591816" y="1295908"/>
                  </a:cubicBezTo>
                  <a:cubicBezTo>
                    <a:pt x="2591816" y="580517"/>
                    <a:pt x="2012061" y="508"/>
                    <a:pt x="1296670" y="0"/>
                  </a:cubicBezTo>
                  <a:close/>
                </a:path>
              </a:pathLst>
            </a:custGeom>
            <a:blipFill>
              <a:blip r:embed="rId8"/>
              <a:stretch>
                <a:fillRect l="-32585" t="0" r="-52958" b="-4294"/>
              </a:stretch>
            </a:blipFill>
          </p:spPr>
        </p:sp>
      </p:grpSp>
      <p:grpSp>
        <p:nvGrpSpPr>
          <p:cNvPr name="Group 10" id="10"/>
          <p:cNvGrpSpPr>
            <a:grpSpLocks noChangeAspect="true"/>
          </p:cNvGrpSpPr>
          <p:nvPr/>
        </p:nvGrpSpPr>
        <p:grpSpPr>
          <a:xfrm rot="0">
            <a:off x="6560239" y="7120357"/>
            <a:ext cx="1943824" cy="1943824"/>
            <a:chOff x="0" y="0"/>
            <a:chExt cx="2591765" cy="2591765"/>
          </a:xfrm>
        </p:grpSpPr>
        <p:sp>
          <p:nvSpPr>
            <p:cNvPr name="Freeform 11" id="11"/>
            <p:cNvSpPr/>
            <p:nvPr/>
          </p:nvSpPr>
          <p:spPr>
            <a:xfrm flipH="false" flipV="false" rot="0">
              <a:off x="0" y="0"/>
              <a:ext cx="2591816" cy="2591816"/>
            </a:xfrm>
            <a:custGeom>
              <a:avLst/>
              <a:gdLst/>
              <a:ahLst/>
              <a:cxnLst/>
              <a:rect r="r" b="b" t="t" l="l"/>
              <a:pathLst>
                <a:path h="2591816" w="2591816">
                  <a:moveTo>
                    <a:pt x="1295908" y="0"/>
                  </a:moveTo>
                  <a:cubicBezTo>
                    <a:pt x="580136" y="0"/>
                    <a:pt x="0" y="580136"/>
                    <a:pt x="0" y="1295908"/>
                  </a:cubicBezTo>
                  <a:cubicBezTo>
                    <a:pt x="0" y="2011172"/>
                    <a:pt x="579501" y="2591181"/>
                    <a:pt x="1294765" y="2591816"/>
                  </a:cubicBezTo>
                  <a:lnTo>
                    <a:pt x="1297051" y="2591816"/>
                  </a:lnTo>
                  <a:cubicBezTo>
                    <a:pt x="2012188" y="2591181"/>
                    <a:pt x="2591816" y="2011299"/>
                    <a:pt x="2591816" y="1295908"/>
                  </a:cubicBezTo>
                  <a:cubicBezTo>
                    <a:pt x="2591816" y="580136"/>
                    <a:pt x="2011553" y="0"/>
                    <a:pt x="1295908" y="0"/>
                  </a:cubicBezTo>
                  <a:close/>
                </a:path>
              </a:pathLst>
            </a:custGeom>
            <a:blipFill>
              <a:blip r:embed="rId9"/>
              <a:stretch>
                <a:fillRect l="-19649" t="0" r="-58472" b="2"/>
              </a:stretch>
            </a:blipFill>
          </p:spPr>
        </p:sp>
      </p:grpSp>
      <p:grpSp>
        <p:nvGrpSpPr>
          <p:cNvPr name="Group 12" id="12"/>
          <p:cNvGrpSpPr>
            <a:grpSpLocks noChangeAspect="true"/>
          </p:cNvGrpSpPr>
          <p:nvPr/>
        </p:nvGrpSpPr>
        <p:grpSpPr>
          <a:xfrm rot="0">
            <a:off x="15184250" y="1756058"/>
            <a:ext cx="1943824" cy="1940890"/>
            <a:chOff x="0" y="0"/>
            <a:chExt cx="2591765" cy="2587854"/>
          </a:xfrm>
        </p:grpSpPr>
        <p:sp>
          <p:nvSpPr>
            <p:cNvPr name="Freeform 13" id="13"/>
            <p:cNvSpPr/>
            <p:nvPr/>
          </p:nvSpPr>
          <p:spPr>
            <a:xfrm flipH="false" flipV="false" rot="0">
              <a:off x="0" y="0"/>
              <a:ext cx="2591816" cy="2587879"/>
            </a:xfrm>
            <a:custGeom>
              <a:avLst/>
              <a:gdLst/>
              <a:ahLst/>
              <a:cxnLst/>
              <a:rect r="r" b="b" t="t" l="l"/>
              <a:pathLst>
                <a:path h="2587879" w="2591816">
                  <a:moveTo>
                    <a:pt x="1295908" y="0"/>
                  </a:moveTo>
                  <a:cubicBezTo>
                    <a:pt x="580136" y="0"/>
                    <a:pt x="0" y="580136"/>
                    <a:pt x="0" y="1295908"/>
                  </a:cubicBezTo>
                  <a:cubicBezTo>
                    <a:pt x="0" y="1977517"/>
                    <a:pt x="526161" y="2536190"/>
                    <a:pt x="1194435" y="2587879"/>
                  </a:cubicBezTo>
                  <a:lnTo>
                    <a:pt x="1397254" y="2587879"/>
                  </a:lnTo>
                  <a:cubicBezTo>
                    <a:pt x="2065528" y="2536190"/>
                    <a:pt x="2591689" y="1977517"/>
                    <a:pt x="2591689" y="1295908"/>
                  </a:cubicBezTo>
                  <a:cubicBezTo>
                    <a:pt x="2591816" y="580136"/>
                    <a:pt x="2011553" y="0"/>
                    <a:pt x="1295908" y="0"/>
                  </a:cubicBezTo>
                  <a:close/>
                </a:path>
              </a:pathLst>
            </a:custGeom>
            <a:blipFill>
              <a:blip r:embed="rId10"/>
              <a:stretch>
                <a:fillRect l="-13082" t="-18538" r="-98252" b="0"/>
              </a:stretch>
            </a:blipFill>
          </p:spPr>
        </p:sp>
      </p:grpSp>
      <p:grpSp>
        <p:nvGrpSpPr>
          <p:cNvPr name="Group 14" id="14"/>
          <p:cNvGrpSpPr>
            <a:grpSpLocks noChangeAspect="true"/>
          </p:cNvGrpSpPr>
          <p:nvPr/>
        </p:nvGrpSpPr>
        <p:grpSpPr>
          <a:xfrm rot="0">
            <a:off x="15184250" y="4171588"/>
            <a:ext cx="1943824" cy="1943824"/>
            <a:chOff x="0" y="0"/>
            <a:chExt cx="2591765" cy="2591765"/>
          </a:xfrm>
        </p:grpSpPr>
        <p:sp>
          <p:nvSpPr>
            <p:cNvPr name="Freeform 15" id="15"/>
            <p:cNvSpPr/>
            <p:nvPr/>
          </p:nvSpPr>
          <p:spPr>
            <a:xfrm flipH="false" flipV="false" rot="0">
              <a:off x="0" y="0"/>
              <a:ext cx="2591816" cy="2591816"/>
            </a:xfrm>
            <a:custGeom>
              <a:avLst/>
              <a:gdLst/>
              <a:ahLst/>
              <a:cxnLst/>
              <a:rect r="r" b="b" t="t" l="l"/>
              <a:pathLst>
                <a:path h="2591816" w="2591816">
                  <a:moveTo>
                    <a:pt x="1295908" y="0"/>
                  </a:moveTo>
                  <a:cubicBezTo>
                    <a:pt x="580136" y="0"/>
                    <a:pt x="0" y="580136"/>
                    <a:pt x="0" y="1295908"/>
                  </a:cubicBezTo>
                  <a:cubicBezTo>
                    <a:pt x="0" y="2011680"/>
                    <a:pt x="580136" y="2591816"/>
                    <a:pt x="1295908" y="2591816"/>
                  </a:cubicBezTo>
                  <a:cubicBezTo>
                    <a:pt x="2011680" y="2591816"/>
                    <a:pt x="2591816" y="2011680"/>
                    <a:pt x="2591816" y="1295908"/>
                  </a:cubicBezTo>
                  <a:cubicBezTo>
                    <a:pt x="2591816" y="580136"/>
                    <a:pt x="2011553" y="0"/>
                    <a:pt x="1295908" y="0"/>
                  </a:cubicBezTo>
                  <a:close/>
                </a:path>
              </a:pathLst>
            </a:custGeom>
            <a:blipFill>
              <a:blip r:embed="rId11"/>
              <a:stretch>
                <a:fillRect l="-24999" t="0" r="-24997" b="1"/>
              </a:stretch>
            </a:blipFill>
          </p:spPr>
        </p:sp>
      </p:grpSp>
      <p:grpSp>
        <p:nvGrpSpPr>
          <p:cNvPr name="Group 16" id="16"/>
          <p:cNvGrpSpPr>
            <a:grpSpLocks noChangeAspect="true"/>
          </p:cNvGrpSpPr>
          <p:nvPr/>
        </p:nvGrpSpPr>
        <p:grpSpPr>
          <a:xfrm rot="0">
            <a:off x="15184250" y="6714944"/>
            <a:ext cx="1943824" cy="1943824"/>
            <a:chOff x="0" y="0"/>
            <a:chExt cx="2591765" cy="2591765"/>
          </a:xfrm>
        </p:grpSpPr>
        <p:sp>
          <p:nvSpPr>
            <p:cNvPr name="Freeform 17" id="17"/>
            <p:cNvSpPr/>
            <p:nvPr/>
          </p:nvSpPr>
          <p:spPr>
            <a:xfrm flipH="false" flipV="false" rot="0">
              <a:off x="0" y="0"/>
              <a:ext cx="2591816" cy="2591816"/>
            </a:xfrm>
            <a:custGeom>
              <a:avLst/>
              <a:gdLst/>
              <a:ahLst/>
              <a:cxnLst/>
              <a:rect r="r" b="b" t="t" l="l"/>
              <a:pathLst>
                <a:path h="2591816" w="2591816">
                  <a:moveTo>
                    <a:pt x="1295908" y="0"/>
                  </a:moveTo>
                  <a:cubicBezTo>
                    <a:pt x="580136" y="0"/>
                    <a:pt x="0" y="580136"/>
                    <a:pt x="0" y="1295908"/>
                  </a:cubicBezTo>
                  <a:cubicBezTo>
                    <a:pt x="0" y="2011680"/>
                    <a:pt x="580136" y="2591816"/>
                    <a:pt x="1295908" y="2591816"/>
                  </a:cubicBezTo>
                  <a:cubicBezTo>
                    <a:pt x="2011680" y="2591816"/>
                    <a:pt x="2591816" y="2011680"/>
                    <a:pt x="2591816" y="1295908"/>
                  </a:cubicBezTo>
                  <a:cubicBezTo>
                    <a:pt x="2591816" y="580136"/>
                    <a:pt x="2011553" y="0"/>
                    <a:pt x="1295908" y="0"/>
                  </a:cubicBezTo>
                  <a:close/>
                </a:path>
              </a:pathLst>
            </a:custGeom>
            <a:blipFill>
              <a:blip r:embed="rId12"/>
              <a:stretch>
                <a:fillRect l="-20273" t="-14830" r="-55894" b="-11"/>
              </a:stretch>
            </a:blipFill>
          </p:spPr>
        </p:sp>
      </p:grpSp>
      <p:grpSp>
        <p:nvGrpSpPr>
          <p:cNvPr name="Group 18" id="18"/>
          <p:cNvGrpSpPr>
            <a:grpSpLocks noChangeAspect="true"/>
          </p:cNvGrpSpPr>
          <p:nvPr/>
        </p:nvGrpSpPr>
        <p:grpSpPr>
          <a:xfrm rot="0">
            <a:off x="1312793" y="2638701"/>
            <a:ext cx="142875" cy="142875"/>
            <a:chOff x="0" y="0"/>
            <a:chExt cx="142875" cy="142875"/>
          </a:xfrm>
        </p:grpSpPr>
        <p:sp>
          <p:nvSpPr>
            <p:cNvPr name="Freeform 19" id="19"/>
            <p:cNvSpPr/>
            <p:nvPr/>
          </p:nvSpPr>
          <p:spPr>
            <a:xfrm flipH="false" flipV="false" rot="0">
              <a:off x="0" y="0"/>
              <a:ext cx="142875" cy="142875"/>
            </a:xfrm>
            <a:custGeom>
              <a:avLst/>
              <a:gdLst/>
              <a:ahLst/>
              <a:cxnLst/>
              <a:rect r="r" b="b" t="t" l="l"/>
              <a:pathLst>
                <a:path h="142875" w="142875">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374" y="0"/>
                  </a:cubicBezTo>
                  <a:cubicBezTo>
                    <a:pt x="75946" y="0"/>
                    <a:pt x="80772" y="508"/>
                    <a:pt x="85344" y="1397"/>
                  </a:cubicBezTo>
                  <a:cubicBezTo>
                    <a:pt x="89916" y="2286"/>
                    <a:pt x="94361" y="3683"/>
                    <a:pt x="98806" y="5461"/>
                  </a:cubicBezTo>
                  <a:cubicBezTo>
                    <a:pt x="103251" y="7239"/>
                    <a:pt x="107315" y="9398"/>
                    <a:pt x="111125" y="12065"/>
                  </a:cubicBezTo>
                  <a:cubicBezTo>
                    <a:pt x="114935" y="14732"/>
                    <a:pt x="118618" y="17653"/>
                    <a:pt x="121920" y="20955"/>
                  </a:cubicBezTo>
                  <a:cubicBezTo>
                    <a:pt x="125222" y="24257"/>
                    <a:pt x="128143" y="27940"/>
                    <a:pt x="130810" y="31750"/>
                  </a:cubicBezTo>
                  <a:cubicBezTo>
                    <a:pt x="133477" y="35560"/>
                    <a:pt x="135636" y="39751"/>
                    <a:pt x="137414" y="44069"/>
                  </a:cubicBezTo>
                  <a:cubicBezTo>
                    <a:pt x="139192" y="48387"/>
                    <a:pt x="140589" y="52832"/>
                    <a:pt x="141478" y="57531"/>
                  </a:cubicBezTo>
                  <a:cubicBezTo>
                    <a:pt x="142367" y="62230"/>
                    <a:pt x="142875" y="66802"/>
                    <a:pt x="142875" y="71501"/>
                  </a:cubicBezTo>
                  <a:close/>
                </a:path>
              </a:pathLst>
            </a:custGeom>
            <a:solidFill>
              <a:srgbClr val="000000"/>
            </a:solidFill>
          </p:spPr>
        </p:sp>
      </p:grpSp>
      <p:grpSp>
        <p:nvGrpSpPr>
          <p:cNvPr name="Group 20" id="20"/>
          <p:cNvGrpSpPr>
            <a:grpSpLocks noChangeAspect="true"/>
          </p:cNvGrpSpPr>
          <p:nvPr/>
        </p:nvGrpSpPr>
        <p:grpSpPr>
          <a:xfrm rot="0">
            <a:off x="1312793" y="3381651"/>
            <a:ext cx="142875" cy="142875"/>
            <a:chOff x="0" y="0"/>
            <a:chExt cx="142875" cy="142875"/>
          </a:xfrm>
        </p:grpSpPr>
        <p:sp>
          <p:nvSpPr>
            <p:cNvPr name="Freeform 21" id="21"/>
            <p:cNvSpPr/>
            <p:nvPr/>
          </p:nvSpPr>
          <p:spPr>
            <a:xfrm flipH="false" flipV="false" rot="0">
              <a:off x="0" y="0"/>
              <a:ext cx="142875" cy="142875"/>
            </a:xfrm>
            <a:custGeom>
              <a:avLst/>
              <a:gdLst/>
              <a:ahLst/>
              <a:cxnLst/>
              <a:rect r="r" b="b" t="t" l="l"/>
              <a:pathLst>
                <a:path h="142875" w="142875">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374" y="0"/>
                  </a:cubicBezTo>
                  <a:cubicBezTo>
                    <a:pt x="75946" y="0"/>
                    <a:pt x="80772" y="508"/>
                    <a:pt x="85344" y="1397"/>
                  </a:cubicBezTo>
                  <a:cubicBezTo>
                    <a:pt x="89916" y="2286"/>
                    <a:pt x="94361" y="3683"/>
                    <a:pt x="98806" y="5461"/>
                  </a:cubicBezTo>
                  <a:cubicBezTo>
                    <a:pt x="103251" y="7239"/>
                    <a:pt x="107315" y="9398"/>
                    <a:pt x="111125" y="12065"/>
                  </a:cubicBezTo>
                  <a:cubicBezTo>
                    <a:pt x="114935" y="14732"/>
                    <a:pt x="118618" y="17653"/>
                    <a:pt x="121920" y="20955"/>
                  </a:cubicBezTo>
                  <a:cubicBezTo>
                    <a:pt x="125222" y="24257"/>
                    <a:pt x="128143" y="27940"/>
                    <a:pt x="130810" y="31750"/>
                  </a:cubicBezTo>
                  <a:cubicBezTo>
                    <a:pt x="133477" y="35560"/>
                    <a:pt x="135636" y="39751"/>
                    <a:pt x="137414" y="44069"/>
                  </a:cubicBezTo>
                  <a:cubicBezTo>
                    <a:pt x="139192" y="48387"/>
                    <a:pt x="140589" y="52832"/>
                    <a:pt x="141478" y="57531"/>
                  </a:cubicBezTo>
                  <a:cubicBezTo>
                    <a:pt x="142367" y="62230"/>
                    <a:pt x="142875" y="66802"/>
                    <a:pt x="142875" y="71501"/>
                  </a:cubicBezTo>
                  <a:close/>
                </a:path>
              </a:pathLst>
            </a:custGeom>
            <a:solidFill>
              <a:srgbClr val="000000"/>
            </a:solidFill>
          </p:spPr>
        </p:sp>
      </p:grpSp>
      <p:grpSp>
        <p:nvGrpSpPr>
          <p:cNvPr name="Group 22" id="22"/>
          <p:cNvGrpSpPr>
            <a:grpSpLocks noChangeAspect="true"/>
          </p:cNvGrpSpPr>
          <p:nvPr/>
        </p:nvGrpSpPr>
        <p:grpSpPr>
          <a:xfrm rot="0">
            <a:off x="1312793" y="4867551"/>
            <a:ext cx="142875" cy="142875"/>
            <a:chOff x="0" y="0"/>
            <a:chExt cx="142875" cy="142875"/>
          </a:xfrm>
        </p:grpSpPr>
        <p:sp>
          <p:nvSpPr>
            <p:cNvPr name="Freeform 23" id="23"/>
            <p:cNvSpPr/>
            <p:nvPr/>
          </p:nvSpPr>
          <p:spPr>
            <a:xfrm flipH="false" flipV="false" rot="0">
              <a:off x="0" y="0"/>
              <a:ext cx="142875" cy="142875"/>
            </a:xfrm>
            <a:custGeom>
              <a:avLst/>
              <a:gdLst/>
              <a:ahLst/>
              <a:cxnLst/>
              <a:rect r="r" b="b" t="t" l="l"/>
              <a:pathLst>
                <a:path h="142875" w="142875">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374" y="0"/>
                  </a:cubicBezTo>
                  <a:cubicBezTo>
                    <a:pt x="75946" y="0"/>
                    <a:pt x="80772" y="508"/>
                    <a:pt x="85344" y="1397"/>
                  </a:cubicBezTo>
                  <a:cubicBezTo>
                    <a:pt x="89916" y="2286"/>
                    <a:pt x="94361" y="3683"/>
                    <a:pt x="98806" y="5461"/>
                  </a:cubicBezTo>
                  <a:cubicBezTo>
                    <a:pt x="103251" y="7239"/>
                    <a:pt x="107315" y="9398"/>
                    <a:pt x="111125" y="12065"/>
                  </a:cubicBezTo>
                  <a:cubicBezTo>
                    <a:pt x="114935" y="14732"/>
                    <a:pt x="118618" y="17653"/>
                    <a:pt x="121920" y="20955"/>
                  </a:cubicBezTo>
                  <a:cubicBezTo>
                    <a:pt x="125222" y="24257"/>
                    <a:pt x="128143" y="27940"/>
                    <a:pt x="130810" y="31750"/>
                  </a:cubicBezTo>
                  <a:cubicBezTo>
                    <a:pt x="133477" y="35560"/>
                    <a:pt x="135636" y="39751"/>
                    <a:pt x="137414" y="44069"/>
                  </a:cubicBezTo>
                  <a:cubicBezTo>
                    <a:pt x="139192" y="48387"/>
                    <a:pt x="140589" y="52832"/>
                    <a:pt x="141478" y="57531"/>
                  </a:cubicBezTo>
                  <a:cubicBezTo>
                    <a:pt x="142367" y="62230"/>
                    <a:pt x="142875" y="66802"/>
                    <a:pt x="142875" y="71501"/>
                  </a:cubicBezTo>
                  <a:close/>
                </a:path>
              </a:pathLst>
            </a:custGeom>
            <a:solidFill>
              <a:srgbClr val="000000"/>
            </a:solidFill>
          </p:spPr>
        </p:sp>
      </p:grpSp>
      <p:grpSp>
        <p:nvGrpSpPr>
          <p:cNvPr name="Group 24" id="24"/>
          <p:cNvGrpSpPr>
            <a:grpSpLocks noChangeAspect="true"/>
          </p:cNvGrpSpPr>
          <p:nvPr/>
        </p:nvGrpSpPr>
        <p:grpSpPr>
          <a:xfrm rot="0">
            <a:off x="1312793" y="6353451"/>
            <a:ext cx="142875" cy="142875"/>
            <a:chOff x="0" y="0"/>
            <a:chExt cx="142875" cy="142875"/>
          </a:xfrm>
        </p:grpSpPr>
        <p:sp>
          <p:nvSpPr>
            <p:cNvPr name="Freeform 25" id="25"/>
            <p:cNvSpPr/>
            <p:nvPr/>
          </p:nvSpPr>
          <p:spPr>
            <a:xfrm flipH="false" flipV="false" rot="0">
              <a:off x="0" y="0"/>
              <a:ext cx="142875" cy="142875"/>
            </a:xfrm>
            <a:custGeom>
              <a:avLst/>
              <a:gdLst/>
              <a:ahLst/>
              <a:cxnLst/>
              <a:rect r="r" b="b" t="t" l="l"/>
              <a:pathLst>
                <a:path h="142875" w="142875">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374" y="0"/>
                  </a:cubicBezTo>
                  <a:cubicBezTo>
                    <a:pt x="75946" y="0"/>
                    <a:pt x="80772" y="508"/>
                    <a:pt x="85344" y="1397"/>
                  </a:cubicBezTo>
                  <a:cubicBezTo>
                    <a:pt x="89916" y="2286"/>
                    <a:pt x="94361" y="3683"/>
                    <a:pt x="98806" y="5461"/>
                  </a:cubicBezTo>
                  <a:cubicBezTo>
                    <a:pt x="103251" y="7239"/>
                    <a:pt x="107315" y="9398"/>
                    <a:pt x="111125" y="12065"/>
                  </a:cubicBezTo>
                  <a:cubicBezTo>
                    <a:pt x="114935" y="14732"/>
                    <a:pt x="118618" y="17653"/>
                    <a:pt x="121920" y="20955"/>
                  </a:cubicBezTo>
                  <a:cubicBezTo>
                    <a:pt x="125222" y="24257"/>
                    <a:pt x="128143" y="27940"/>
                    <a:pt x="130810" y="31750"/>
                  </a:cubicBezTo>
                  <a:cubicBezTo>
                    <a:pt x="133477" y="35560"/>
                    <a:pt x="135636" y="39751"/>
                    <a:pt x="137414" y="44069"/>
                  </a:cubicBezTo>
                  <a:cubicBezTo>
                    <a:pt x="139192" y="48387"/>
                    <a:pt x="140589" y="52832"/>
                    <a:pt x="141478" y="57531"/>
                  </a:cubicBezTo>
                  <a:cubicBezTo>
                    <a:pt x="142367" y="62230"/>
                    <a:pt x="142875" y="66802"/>
                    <a:pt x="142875" y="71501"/>
                  </a:cubicBezTo>
                  <a:close/>
                </a:path>
              </a:pathLst>
            </a:custGeom>
            <a:solidFill>
              <a:srgbClr val="000000"/>
            </a:solidFill>
          </p:spPr>
        </p:sp>
      </p:grpSp>
      <p:grpSp>
        <p:nvGrpSpPr>
          <p:cNvPr name="Group 26" id="26"/>
          <p:cNvGrpSpPr>
            <a:grpSpLocks noChangeAspect="true"/>
          </p:cNvGrpSpPr>
          <p:nvPr/>
        </p:nvGrpSpPr>
        <p:grpSpPr>
          <a:xfrm rot="0">
            <a:off x="1312793" y="7839351"/>
            <a:ext cx="142875" cy="142875"/>
            <a:chOff x="0" y="0"/>
            <a:chExt cx="142875" cy="142875"/>
          </a:xfrm>
        </p:grpSpPr>
        <p:sp>
          <p:nvSpPr>
            <p:cNvPr name="Freeform 27" id="27"/>
            <p:cNvSpPr/>
            <p:nvPr/>
          </p:nvSpPr>
          <p:spPr>
            <a:xfrm flipH="false" flipV="false" rot="0">
              <a:off x="0" y="0"/>
              <a:ext cx="142875" cy="142875"/>
            </a:xfrm>
            <a:custGeom>
              <a:avLst/>
              <a:gdLst/>
              <a:ahLst/>
              <a:cxnLst/>
              <a:rect r="r" b="b" t="t" l="l"/>
              <a:pathLst>
                <a:path h="142875" w="142875">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374" y="0"/>
                  </a:cubicBezTo>
                  <a:cubicBezTo>
                    <a:pt x="75946" y="0"/>
                    <a:pt x="80772" y="508"/>
                    <a:pt x="85344" y="1397"/>
                  </a:cubicBezTo>
                  <a:cubicBezTo>
                    <a:pt x="89916" y="2286"/>
                    <a:pt x="94361" y="3683"/>
                    <a:pt x="98806" y="5461"/>
                  </a:cubicBezTo>
                  <a:cubicBezTo>
                    <a:pt x="103251" y="7239"/>
                    <a:pt x="107315" y="9398"/>
                    <a:pt x="111125" y="12065"/>
                  </a:cubicBezTo>
                  <a:cubicBezTo>
                    <a:pt x="114935" y="14732"/>
                    <a:pt x="118618" y="17653"/>
                    <a:pt x="121920" y="20955"/>
                  </a:cubicBezTo>
                  <a:cubicBezTo>
                    <a:pt x="125222" y="24257"/>
                    <a:pt x="128143" y="27940"/>
                    <a:pt x="130810" y="31750"/>
                  </a:cubicBezTo>
                  <a:cubicBezTo>
                    <a:pt x="133477" y="35560"/>
                    <a:pt x="135636" y="39751"/>
                    <a:pt x="137414" y="44069"/>
                  </a:cubicBezTo>
                  <a:cubicBezTo>
                    <a:pt x="139192" y="48387"/>
                    <a:pt x="140589" y="52832"/>
                    <a:pt x="141478" y="57531"/>
                  </a:cubicBezTo>
                  <a:cubicBezTo>
                    <a:pt x="142367" y="62230"/>
                    <a:pt x="142875" y="66802"/>
                    <a:pt x="142875" y="71501"/>
                  </a:cubicBezTo>
                  <a:close/>
                </a:path>
              </a:pathLst>
            </a:custGeom>
            <a:solidFill>
              <a:srgbClr val="000000"/>
            </a:solidFill>
          </p:spPr>
        </p:sp>
      </p:grpSp>
      <p:grpSp>
        <p:nvGrpSpPr>
          <p:cNvPr name="Group 28" id="28"/>
          <p:cNvGrpSpPr>
            <a:grpSpLocks noChangeAspect="true"/>
          </p:cNvGrpSpPr>
          <p:nvPr/>
        </p:nvGrpSpPr>
        <p:grpSpPr>
          <a:xfrm rot="0">
            <a:off x="5727935" y="1002259"/>
            <a:ext cx="6478705" cy="780231"/>
            <a:chOff x="0" y="0"/>
            <a:chExt cx="6478702" cy="780237"/>
          </a:xfrm>
        </p:grpSpPr>
        <p:sp>
          <p:nvSpPr>
            <p:cNvPr name="Freeform 29" id="29"/>
            <p:cNvSpPr/>
            <p:nvPr/>
          </p:nvSpPr>
          <p:spPr>
            <a:xfrm flipH="false" flipV="false" rot="0">
              <a:off x="0" y="0"/>
              <a:ext cx="6478651" cy="780288"/>
            </a:xfrm>
            <a:custGeom>
              <a:avLst/>
              <a:gdLst/>
              <a:ahLst/>
              <a:cxnLst/>
              <a:rect r="r" b="b" t="t" l="l"/>
              <a:pathLst>
                <a:path h="780288" w="6478651">
                  <a:moveTo>
                    <a:pt x="0" y="0"/>
                  </a:moveTo>
                  <a:lnTo>
                    <a:pt x="0" y="780288"/>
                  </a:lnTo>
                  <a:lnTo>
                    <a:pt x="6478651" y="780288"/>
                  </a:lnTo>
                  <a:lnTo>
                    <a:pt x="6478651" y="0"/>
                  </a:lnTo>
                  <a:close/>
                </a:path>
              </a:pathLst>
            </a:custGeom>
            <a:solidFill>
              <a:srgbClr val="0CC0DF"/>
            </a:solidFill>
          </p:spPr>
        </p:sp>
      </p:grpSp>
      <p:grpSp>
        <p:nvGrpSpPr>
          <p:cNvPr name="Group 30" id="30"/>
          <p:cNvGrpSpPr>
            <a:grpSpLocks noChangeAspect="true"/>
          </p:cNvGrpSpPr>
          <p:nvPr/>
        </p:nvGrpSpPr>
        <p:grpSpPr>
          <a:xfrm rot="0">
            <a:off x="9580912" y="2750972"/>
            <a:ext cx="142875" cy="142875"/>
            <a:chOff x="0" y="0"/>
            <a:chExt cx="142875" cy="142875"/>
          </a:xfrm>
        </p:grpSpPr>
        <p:sp>
          <p:nvSpPr>
            <p:cNvPr name="Freeform 31" id="31"/>
            <p:cNvSpPr/>
            <p:nvPr/>
          </p:nvSpPr>
          <p:spPr>
            <a:xfrm flipH="false" flipV="false" rot="0">
              <a:off x="0" y="0"/>
              <a:ext cx="142875" cy="142875"/>
            </a:xfrm>
            <a:custGeom>
              <a:avLst/>
              <a:gdLst/>
              <a:ahLst/>
              <a:cxnLst/>
              <a:rect r="r" b="b" t="t" l="l"/>
              <a:pathLst>
                <a:path h="142875" w="142875">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374" y="0"/>
                  </a:cubicBezTo>
                  <a:cubicBezTo>
                    <a:pt x="75946" y="0"/>
                    <a:pt x="80772" y="508"/>
                    <a:pt x="85344" y="1397"/>
                  </a:cubicBezTo>
                  <a:cubicBezTo>
                    <a:pt x="89916" y="2286"/>
                    <a:pt x="94361" y="3683"/>
                    <a:pt x="98806" y="5461"/>
                  </a:cubicBezTo>
                  <a:cubicBezTo>
                    <a:pt x="103251" y="7239"/>
                    <a:pt x="107315" y="9398"/>
                    <a:pt x="111125" y="12065"/>
                  </a:cubicBezTo>
                  <a:cubicBezTo>
                    <a:pt x="114935" y="14732"/>
                    <a:pt x="118618" y="17653"/>
                    <a:pt x="121920" y="20955"/>
                  </a:cubicBezTo>
                  <a:cubicBezTo>
                    <a:pt x="125222" y="24257"/>
                    <a:pt x="128143" y="27940"/>
                    <a:pt x="130810" y="31750"/>
                  </a:cubicBezTo>
                  <a:cubicBezTo>
                    <a:pt x="133477" y="35560"/>
                    <a:pt x="135636" y="39751"/>
                    <a:pt x="137414" y="44069"/>
                  </a:cubicBezTo>
                  <a:cubicBezTo>
                    <a:pt x="139192" y="48387"/>
                    <a:pt x="140589" y="52832"/>
                    <a:pt x="141478" y="57531"/>
                  </a:cubicBezTo>
                  <a:cubicBezTo>
                    <a:pt x="142367" y="62230"/>
                    <a:pt x="142875" y="66802"/>
                    <a:pt x="142875" y="71501"/>
                  </a:cubicBezTo>
                  <a:close/>
                </a:path>
              </a:pathLst>
            </a:custGeom>
            <a:solidFill>
              <a:srgbClr val="000000"/>
            </a:solidFill>
          </p:spPr>
        </p:sp>
      </p:grpSp>
      <p:grpSp>
        <p:nvGrpSpPr>
          <p:cNvPr name="Group 32" id="32"/>
          <p:cNvGrpSpPr>
            <a:grpSpLocks noChangeAspect="true"/>
          </p:cNvGrpSpPr>
          <p:nvPr/>
        </p:nvGrpSpPr>
        <p:grpSpPr>
          <a:xfrm rot="0">
            <a:off x="9580912" y="4236872"/>
            <a:ext cx="142875" cy="142875"/>
            <a:chOff x="0" y="0"/>
            <a:chExt cx="142875" cy="142875"/>
          </a:xfrm>
        </p:grpSpPr>
        <p:sp>
          <p:nvSpPr>
            <p:cNvPr name="Freeform 33" id="33"/>
            <p:cNvSpPr/>
            <p:nvPr/>
          </p:nvSpPr>
          <p:spPr>
            <a:xfrm flipH="false" flipV="false" rot="0">
              <a:off x="0" y="0"/>
              <a:ext cx="142875" cy="142875"/>
            </a:xfrm>
            <a:custGeom>
              <a:avLst/>
              <a:gdLst/>
              <a:ahLst/>
              <a:cxnLst/>
              <a:rect r="r" b="b" t="t" l="l"/>
              <a:pathLst>
                <a:path h="142875" w="142875">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374" y="0"/>
                  </a:cubicBezTo>
                  <a:cubicBezTo>
                    <a:pt x="75946" y="0"/>
                    <a:pt x="80772" y="508"/>
                    <a:pt x="85344" y="1397"/>
                  </a:cubicBezTo>
                  <a:cubicBezTo>
                    <a:pt x="89916" y="2286"/>
                    <a:pt x="94361" y="3683"/>
                    <a:pt x="98806" y="5461"/>
                  </a:cubicBezTo>
                  <a:cubicBezTo>
                    <a:pt x="103251" y="7239"/>
                    <a:pt x="107315" y="9398"/>
                    <a:pt x="111125" y="12065"/>
                  </a:cubicBezTo>
                  <a:cubicBezTo>
                    <a:pt x="114935" y="14732"/>
                    <a:pt x="118618" y="17653"/>
                    <a:pt x="121920" y="20955"/>
                  </a:cubicBezTo>
                  <a:cubicBezTo>
                    <a:pt x="125222" y="24257"/>
                    <a:pt x="128143" y="27940"/>
                    <a:pt x="130810" y="31750"/>
                  </a:cubicBezTo>
                  <a:cubicBezTo>
                    <a:pt x="133477" y="35560"/>
                    <a:pt x="135636" y="39751"/>
                    <a:pt x="137414" y="44069"/>
                  </a:cubicBezTo>
                  <a:cubicBezTo>
                    <a:pt x="139192" y="48387"/>
                    <a:pt x="140589" y="52832"/>
                    <a:pt x="141478" y="57531"/>
                  </a:cubicBezTo>
                  <a:cubicBezTo>
                    <a:pt x="142367" y="62230"/>
                    <a:pt x="142875" y="66802"/>
                    <a:pt x="142875" y="71501"/>
                  </a:cubicBezTo>
                  <a:close/>
                </a:path>
              </a:pathLst>
            </a:custGeom>
            <a:solidFill>
              <a:srgbClr val="000000"/>
            </a:solidFill>
          </p:spPr>
        </p:sp>
      </p:grpSp>
      <p:grpSp>
        <p:nvGrpSpPr>
          <p:cNvPr name="Group 34" id="34"/>
          <p:cNvGrpSpPr>
            <a:grpSpLocks noChangeAspect="true"/>
          </p:cNvGrpSpPr>
          <p:nvPr/>
        </p:nvGrpSpPr>
        <p:grpSpPr>
          <a:xfrm rot="0">
            <a:off x="9580912" y="5722772"/>
            <a:ext cx="142875" cy="142875"/>
            <a:chOff x="0" y="0"/>
            <a:chExt cx="142875" cy="142875"/>
          </a:xfrm>
        </p:grpSpPr>
        <p:sp>
          <p:nvSpPr>
            <p:cNvPr name="Freeform 35" id="35"/>
            <p:cNvSpPr/>
            <p:nvPr/>
          </p:nvSpPr>
          <p:spPr>
            <a:xfrm flipH="false" flipV="false" rot="0">
              <a:off x="0" y="0"/>
              <a:ext cx="142875" cy="142875"/>
            </a:xfrm>
            <a:custGeom>
              <a:avLst/>
              <a:gdLst/>
              <a:ahLst/>
              <a:cxnLst/>
              <a:rect r="r" b="b" t="t" l="l"/>
              <a:pathLst>
                <a:path h="142875" w="142875">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374" y="0"/>
                  </a:cubicBezTo>
                  <a:cubicBezTo>
                    <a:pt x="75946" y="0"/>
                    <a:pt x="80772" y="508"/>
                    <a:pt x="85344" y="1397"/>
                  </a:cubicBezTo>
                  <a:cubicBezTo>
                    <a:pt x="89916" y="2286"/>
                    <a:pt x="94361" y="3683"/>
                    <a:pt x="98806" y="5461"/>
                  </a:cubicBezTo>
                  <a:cubicBezTo>
                    <a:pt x="103251" y="7239"/>
                    <a:pt x="107315" y="9398"/>
                    <a:pt x="111125" y="12065"/>
                  </a:cubicBezTo>
                  <a:cubicBezTo>
                    <a:pt x="114935" y="14732"/>
                    <a:pt x="118618" y="17653"/>
                    <a:pt x="121920" y="20955"/>
                  </a:cubicBezTo>
                  <a:cubicBezTo>
                    <a:pt x="125222" y="24257"/>
                    <a:pt x="128143" y="27940"/>
                    <a:pt x="130810" y="31750"/>
                  </a:cubicBezTo>
                  <a:cubicBezTo>
                    <a:pt x="133477" y="35560"/>
                    <a:pt x="135636" y="39751"/>
                    <a:pt x="137414" y="44069"/>
                  </a:cubicBezTo>
                  <a:cubicBezTo>
                    <a:pt x="139192" y="48387"/>
                    <a:pt x="140589" y="52832"/>
                    <a:pt x="141478" y="57531"/>
                  </a:cubicBezTo>
                  <a:cubicBezTo>
                    <a:pt x="142367" y="62230"/>
                    <a:pt x="142875" y="66802"/>
                    <a:pt x="142875" y="71501"/>
                  </a:cubicBezTo>
                  <a:close/>
                </a:path>
              </a:pathLst>
            </a:custGeom>
            <a:solidFill>
              <a:srgbClr val="000000"/>
            </a:solidFill>
          </p:spPr>
        </p:sp>
      </p:grpSp>
      <p:grpSp>
        <p:nvGrpSpPr>
          <p:cNvPr name="Group 36" id="36"/>
          <p:cNvGrpSpPr>
            <a:grpSpLocks noChangeAspect="true"/>
          </p:cNvGrpSpPr>
          <p:nvPr/>
        </p:nvGrpSpPr>
        <p:grpSpPr>
          <a:xfrm rot="0">
            <a:off x="9580912" y="6465722"/>
            <a:ext cx="142875" cy="142875"/>
            <a:chOff x="0" y="0"/>
            <a:chExt cx="142875" cy="142875"/>
          </a:xfrm>
        </p:grpSpPr>
        <p:sp>
          <p:nvSpPr>
            <p:cNvPr name="Freeform 37" id="37"/>
            <p:cNvSpPr/>
            <p:nvPr/>
          </p:nvSpPr>
          <p:spPr>
            <a:xfrm flipH="false" flipV="false" rot="0">
              <a:off x="0" y="0"/>
              <a:ext cx="142875" cy="142875"/>
            </a:xfrm>
            <a:custGeom>
              <a:avLst/>
              <a:gdLst/>
              <a:ahLst/>
              <a:cxnLst/>
              <a:rect r="r" b="b" t="t" l="l"/>
              <a:pathLst>
                <a:path h="142875" w="142875">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374" y="0"/>
                  </a:cubicBezTo>
                  <a:cubicBezTo>
                    <a:pt x="75946" y="0"/>
                    <a:pt x="80772" y="508"/>
                    <a:pt x="85344" y="1397"/>
                  </a:cubicBezTo>
                  <a:cubicBezTo>
                    <a:pt x="89916" y="2286"/>
                    <a:pt x="94361" y="3683"/>
                    <a:pt x="98806" y="5461"/>
                  </a:cubicBezTo>
                  <a:cubicBezTo>
                    <a:pt x="103251" y="7239"/>
                    <a:pt x="107315" y="9398"/>
                    <a:pt x="111125" y="12065"/>
                  </a:cubicBezTo>
                  <a:cubicBezTo>
                    <a:pt x="114935" y="14732"/>
                    <a:pt x="118618" y="17653"/>
                    <a:pt x="121920" y="20955"/>
                  </a:cubicBezTo>
                  <a:cubicBezTo>
                    <a:pt x="125222" y="24257"/>
                    <a:pt x="128143" y="27940"/>
                    <a:pt x="130810" y="31750"/>
                  </a:cubicBezTo>
                  <a:cubicBezTo>
                    <a:pt x="133477" y="35560"/>
                    <a:pt x="135636" y="39751"/>
                    <a:pt x="137414" y="44069"/>
                  </a:cubicBezTo>
                  <a:cubicBezTo>
                    <a:pt x="139192" y="48387"/>
                    <a:pt x="140589" y="52832"/>
                    <a:pt x="141478" y="57531"/>
                  </a:cubicBezTo>
                  <a:cubicBezTo>
                    <a:pt x="142367" y="62230"/>
                    <a:pt x="142875" y="66802"/>
                    <a:pt x="142875" y="71501"/>
                  </a:cubicBezTo>
                  <a:close/>
                </a:path>
              </a:pathLst>
            </a:custGeom>
            <a:solidFill>
              <a:srgbClr val="000000"/>
            </a:solidFill>
          </p:spPr>
        </p:sp>
      </p:grpSp>
      <p:sp>
        <p:nvSpPr>
          <p:cNvPr name="Freeform 38" id="38"/>
          <p:cNvSpPr/>
          <p:nvPr/>
        </p:nvSpPr>
        <p:spPr>
          <a:xfrm flipH="false" flipV="false" rot="0">
            <a:off x="7007352" y="896112"/>
            <a:ext cx="3913632" cy="877824"/>
          </a:xfrm>
          <a:custGeom>
            <a:avLst/>
            <a:gdLst/>
            <a:ahLst/>
            <a:cxnLst/>
            <a:rect r="r" b="b" t="t" l="l"/>
            <a:pathLst>
              <a:path h="877824" w="3913632">
                <a:moveTo>
                  <a:pt x="0" y="0"/>
                </a:moveTo>
                <a:lnTo>
                  <a:pt x="3913632" y="0"/>
                </a:lnTo>
                <a:lnTo>
                  <a:pt x="3913632" y="877824"/>
                </a:lnTo>
                <a:lnTo>
                  <a:pt x="0" y="877824"/>
                </a:lnTo>
                <a:lnTo>
                  <a:pt x="0" y="0"/>
                </a:lnTo>
                <a:close/>
              </a:path>
            </a:pathLst>
          </a:custGeom>
          <a:blipFill>
            <a:blip r:embed="rId13"/>
            <a:stretch>
              <a:fillRect l="0" t="0" r="0" b="0"/>
            </a:stretch>
          </a:blipFill>
        </p:spPr>
      </p:sp>
      <p:grpSp>
        <p:nvGrpSpPr>
          <p:cNvPr name="Group 39" id="39"/>
          <p:cNvGrpSpPr>
            <a:grpSpLocks noChangeAspect="true"/>
          </p:cNvGrpSpPr>
          <p:nvPr/>
        </p:nvGrpSpPr>
        <p:grpSpPr>
          <a:xfrm rot="0">
            <a:off x="-53978" y="-63503"/>
            <a:ext cx="18405472" cy="10413997"/>
            <a:chOff x="0" y="0"/>
            <a:chExt cx="18405475" cy="10414000"/>
          </a:xfrm>
        </p:grpSpPr>
        <p:sp>
          <p:nvSpPr>
            <p:cNvPr name="Freeform 40" id="40"/>
            <p:cNvSpPr/>
            <p:nvPr/>
          </p:nvSpPr>
          <p:spPr>
            <a:xfrm flipH="false" flipV="false" rot="0">
              <a:off x="63500" y="63500"/>
              <a:ext cx="18278475" cy="10287000"/>
            </a:xfrm>
            <a:custGeom>
              <a:avLst/>
              <a:gdLst/>
              <a:ahLst/>
              <a:cxnLst/>
              <a:rect r="r" b="b" t="t" l="l"/>
              <a:pathLst>
                <a:path h="10287000" w="18278475">
                  <a:moveTo>
                    <a:pt x="0" y="0"/>
                  </a:moveTo>
                  <a:lnTo>
                    <a:pt x="0" y="10287000"/>
                  </a:lnTo>
                  <a:lnTo>
                    <a:pt x="18278475" y="10287000"/>
                  </a:lnTo>
                  <a:lnTo>
                    <a:pt x="18278475" y="0"/>
                  </a:lnTo>
                  <a:close/>
                </a:path>
              </a:pathLst>
            </a:custGeom>
            <a:solidFill>
              <a:srgbClr val="000000">
                <a:alpha val="0"/>
              </a:srgbClr>
            </a:solidFill>
          </p:spPr>
        </p:sp>
        <p:sp>
          <p:nvSpPr>
            <p:cNvPr name="Freeform 41" id="41"/>
            <p:cNvSpPr/>
            <p:nvPr/>
          </p:nvSpPr>
          <p:spPr>
            <a:xfrm flipH="false" flipV="false" rot="0">
              <a:off x="313817" y="9185148"/>
              <a:ext cx="699516" cy="690372"/>
            </a:xfrm>
            <a:custGeom>
              <a:avLst/>
              <a:gdLst/>
              <a:ahLst/>
              <a:cxnLst/>
              <a:rect r="r" b="b" t="t" l="l"/>
              <a:pathLst>
                <a:path h="690372" w="699516">
                  <a:moveTo>
                    <a:pt x="0" y="690372"/>
                  </a:moveTo>
                  <a:lnTo>
                    <a:pt x="699516" y="690372"/>
                  </a:lnTo>
                  <a:lnTo>
                    <a:pt x="699516" y="0"/>
                  </a:lnTo>
                  <a:lnTo>
                    <a:pt x="0" y="0"/>
                  </a:lnTo>
                  <a:close/>
                </a:path>
              </a:pathLst>
            </a:custGeom>
            <a:solidFill>
              <a:srgbClr val="000000">
                <a:alpha val="0"/>
              </a:srgbClr>
            </a:solidFill>
          </p:spPr>
        </p:sp>
        <p:sp>
          <p:nvSpPr>
            <p:cNvPr name="Freeform 42" id="42"/>
            <p:cNvSpPr/>
            <p:nvPr/>
          </p:nvSpPr>
          <p:spPr>
            <a:xfrm flipH="false" flipV="false" rot="0">
              <a:off x="1013333" y="8379841"/>
              <a:ext cx="954532" cy="941959"/>
            </a:xfrm>
            <a:custGeom>
              <a:avLst/>
              <a:gdLst/>
              <a:ahLst/>
              <a:cxnLst/>
              <a:rect r="r" b="b" t="t" l="l"/>
              <a:pathLst>
                <a:path h="941959" w="954532">
                  <a:moveTo>
                    <a:pt x="0" y="941959"/>
                  </a:moveTo>
                  <a:lnTo>
                    <a:pt x="954532" y="941959"/>
                  </a:lnTo>
                  <a:lnTo>
                    <a:pt x="954532" y="0"/>
                  </a:lnTo>
                  <a:lnTo>
                    <a:pt x="0" y="0"/>
                  </a:lnTo>
                  <a:close/>
                </a:path>
              </a:pathLst>
            </a:custGeom>
            <a:solidFill>
              <a:srgbClr val="000000">
                <a:alpha val="0"/>
              </a:srgbClr>
            </a:solidFill>
          </p:spPr>
        </p:sp>
      </p:grpSp>
      <p:sp>
        <p:nvSpPr>
          <p:cNvPr name="TextBox 43" id="43"/>
          <p:cNvSpPr txBox="true"/>
          <p:nvPr/>
        </p:nvSpPr>
        <p:spPr>
          <a:xfrm rot="0">
            <a:off x="1663436" y="2332644"/>
            <a:ext cx="4295327" cy="5934075"/>
          </a:xfrm>
          <a:prstGeom prst="rect">
            <a:avLst/>
          </a:prstGeom>
        </p:spPr>
        <p:txBody>
          <a:bodyPr anchor="t" rtlCol="false" tIns="0" lIns="0" bIns="0" rIns="0">
            <a:spAutoFit/>
          </a:bodyPr>
          <a:lstStyle/>
          <a:p>
            <a:pPr algn="l">
              <a:lnSpc>
                <a:spcPts val="5850"/>
              </a:lnSpc>
            </a:pPr>
            <a:r>
              <a:rPr lang="en-US" sz="3300">
                <a:solidFill>
                  <a:srgbClr val="000000"/>
                </a:solidFill>
                <a:latin typeface="Poppins"/>
                <a:ea typeface="Poppins"/>
                <a:cs typeface="Poppins"/>
                <a:sym typeface="Poppins"/>
              </a:rPr>
              <a:t>General pediátrica. Cuidado básico neonatal. Cuidado intermedio pediátrico. Cuidado intensivo pediátrico. General adultos.</a:t>
            </a:r>
          </a:p>
        </p:txBody>
      </p:sp>
      <p:sp>
        <p:nvSpPr>
          <p:cNvPr name="TextBox 44" id="44"/>
          <p:cNvSpPr txBox="true"/>
          <p:nvPr/>
        </p:nvSpPr>
        <p:spPr>
          <a:xfrm rot="0">
            <a:off x="9931546" y="2444915"/>
            <a:ext cx="4295327" cy="4448175"/>
          </a:xfrm>
          <a:prstGeom prst="rect">
            <a:avLst/>
          </a:prstGeom>
        </p:spPr>
        <p:txBody>
          <a:bodyPr anchor="t" rtlCol="false" tIns="0" lIns="0" bIns="0" rIns="0">
            <a:spAutoFit/>
          </a:bodyPr>
          <a:lstStyle/>
          <a:p>
            <a:pPr algn="l">
              <a:lnSpc>
                <a:spcPts val="5850"/>
              </a:lnSpc>
            </a:pPr>
            <a:r>
              <a:rPr lang="en-US" sz="3300">
                <a:solidFill>
                  <a:srgbClr val="000000"/>
                </a:solidFill>
                <a:latin typeface="Poppins"/>
                <a:ea typeface="Poppins"/>
                <a:cs typeface="Poppins"/>
                <a:sym typeface="Poppins"/>
              </a:rPr>
              <a:t>Cuidado intermedio adultos. Cuidado intensivo adultos. Ginecología. Obstetricia.</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6581" y="8702051"/>
            <a:ext cx="18674581" cy="1584949"/>
          </a:xfrm>
          <a:custGeom>
            <a:avLst/>
            <a:gdLst/>
            <a:ahLst/>
            <a:cxnLst/>
            <a:rect r="r" b="b" t="t" l="l"/>
            <a:pathLst>
              <a:path h="1584949" w="18674581">
                <a:moveTo>
                  <a:pt x="0" y="0"/>
                </a:moveTo>
                <a:lnTo>
                  <a:pt x="18674581" y="0"/>
                </a:lnTo>
                <a:lnTo>
                  <a:pt x="18674581" y="1584949"/>
                </a:lnTo>
                <a:lnTo>
                  <a:pt x="0" y="1584949"/>
                </a:lnTo>
                <a:lnTo>
                  <a:pt x="0" y="0"/>
                </a:lnTo>
                <a:close/>
              </a:path>
            </a:pathLst>
          </a:custGeom>
          <a:blipFill>
            <a:blip r:embed="rId2"/>
            <a:stretch>
              <a:fillRect l="0" t="-11857" r="0" b="-11857"/>
            </a:stretch>
          </a:blipFill>
        </p:spPr>
      </p:sp>
      <p:sp>
        <p:nvSpPr>
          <p:cNvPr name="Freeform 3" id="3"/>
          <p:cNvSpPr/>
          <p:nvPr/>
        </p:nvSpPr>
        <p:spPr>
          <a:xfrm flipH="false" flipV="false" rot="0">
            <a:off x="200548" y="177157"/>
            <a:ext cx="4648104" cy="1172273"/>
          </a:xfrm>
          <a:custGeom>
            <a:avLst/>
            <a:gdLst/>
            <a:ahLst/>
            <a:cxnLst/>
            <a:rect r="r" b="b" t="t" l="l"/>
            <a:pathLst>
              <a:path h="1172273" w="4648104">
                <a:moveTo>
                  <a:pt x="0" y="0"/>
                </a:moveTo>
                <a:lnTo>
                  <a:pt x="4648104" y="0"/>
                </a:lnTo>
                <a:lnTo>
                  <a:pt x="4648104" y="1172273"/>
                </a:lnTo>
                <a:lnTo>
                  <a:pt x="0" y="1172273"/>
                </a:lnTo>
                <a:lnTo>
                  <a:pt x="0" y="0"/>
                </a:lnTo>
                <a:close/>
              </a:path>
            </a:pathLst>
          </a:custGeom>
          <a:blipFill>
            <a:blip r:embed="rId3"/>
            <a:stretch>
              <a:fillRect l="0" t="0" r="0" b="0"/>
            </a:stretch>
          </a:blipFill>
        </p:spPr>
      </p:sp>
      <p:sp>
        <p:nvSpPr>
          <p:cNvPr name="Freeform 4" id="4"/>
          <p:cNvSpPr/>
          <p:nvPr/>
        </p:nvSpPr>
        <p:spPr>
          <a:xfrm flipH="false" flipV="false" rot="0">
            <a:off x="14030988" y="9492410"/>
            <a:ext cx="3967889" cy="794590"/>
          </a:xfrm>
          <a:custGeom>
            <a:avLst/>
            <a:gdLst/>
            <a:ahLst/>
            <a:cxnLst/>
            <a:rect r="r" b="b" t="t" l="l"/>
            <a:pathLst>
              <a:path h="794590" w="3967889">
                <a:moveTo>
                  <a:pt x="0" y="0"/>
                </a:moveTo>
                <a:lnTo>
                  <a:pt x="3967889" y="0"/>
                </a:lnTo>
                <a:lnTo>
                  <a:pt x="3967889" y="794590"/>
                </a:lnTo>
                <a:lnTo>
                  <a:pt x="0" y="794590"/>
                </a:lnTo>
                <a:lnTo>
                  <a:pt x="0" y="0"/>
                </a:lnTo>
                <a:close/>
              </a:path>
            </a:pathLst>
          </a:custGeom>
          <a:blipFill>
            <a:blip r:embed="rId4"/>
            <a:stretch>
              <a:fillRect l="0" t="0" r="0" b="0"/>
            </a:stretch>
          </a:blipFill>
        </p:spPr>
      </p:sp>
      <p:sp>
        <p:nvSpPr>
          <p:cNvPr name="TextBox 5" id="5"/>
          <p:cNvSpPr txBox="true"/>
          <p:nvPr/>
        </p:nvSpPr>
        <p:spPr>
          <a:xfrm rot="0">
            <a:off x="919092" y="1613695"/>
            <a:ext cx="16449816" cy="6738366"/>
          </a:xfrm>
          <a:prstGeom prst="rect">
            <a:avLst/>
          </a:prstGeom>
        </p:spPr>
        <p:txBody>
          <a:bodyPr anchor="t" rtlCol="false" tIns="0" lIns="0" bIns="0" rIns="0">
            <a:spAutoFit/>
          </a:bodyPr>
          <a:lstStyle/>
          <a:p>
            <a:pPr algn="just">
              <a:lnSpc>
                <a:spcPts val="4126"/>
              </a:lnSpc>
              <a:spcBef>
                <a:spcPct val="0"/>
              </a:spcBef>
            </a:pPr>
            <a:r>
              <a:rPr lang="en-US" sz="2947">
                <a:solidFill>
                  <a:srgbClr val="000000"/>
                </a:solidFill>
                <a:latin typeface="Poppins"/>
                <a:ea typeface="Poppins"/>
                <a:cs typeface="Poppins"/>
                <a:sym typeface="Poppins"/>
              </a:rPr>
              <a:t>La Rendición de Cuentas es una herramienta de control social que implica el suministro de información de la gestión y sus resultados a la comunidad. Este proceso tiene como finalidad la búsqueda de la transparencia y la retroalimentación desde la perspectiva ciudadana para, a partir de allí, lograr la adopción de medidas tendientes al mejoramiento y materializar el principio constitucional en virtud el cual Colombia es un Estado participativo y la consagración de la transparencia como uno de los principios del Sistema General de Seguridad Social que exige que las relaciones entre actores sean públicas, claras y visibles.</a:t>
            </a:r>
          </a:p>
          <a:p>
            <a:pPr algn="just">
              <a:lnSpc>
                <a:spcPts val="4126"/>
              </a:lnSpc>
              <a:spcBef>
                <a:spcPct val="0"/>
              </a:spcBef>
            </a:pPr>
          </a:p>
          <a:p>
            <a:pPr algn="just">
              <a:lnSpc>
                <a:spcPts val="4126"/>
              </a:lnSpc>
              <a:spcBef>
                <a:spcPct val="0"/>
              </a:spcBef>
            </a:pPr>
            <a:r>
              <a:rPr lang="en-US" sz="2947">
                <a:solidFill>
                  <a:srgbClr val="000000"/>
                </a:solidFill>
                <a:latin typeface="Poppins"/>
                <a:ea typeface="Poppins"/>
                <a:cs typeface="Poppins"/>
                <a:sym typeface="Poppins"/>
              </a:rPr>
              <a:t>El Hospital Departamental Tomás Uribe Uribe, es una Empresa Social del Estado (ESE) de categoría especial, con personería jurídica, patrimonio propio y autonomía administrativa. Prestamos servicios de mediana y alta complejidad a Tuluá y su área de influencia, garantizando atención con calidad, humanización e innovación.</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5637" y="-66551"/>
            <a:ext cx="18420188" cy="10420093"/>
          </a:xfrm>
          <a:custGeom>
            <a:avLst/>
            <a:gdLst/>
            <a:ahLst/>
            <a:cxnLst/>
            <a:rect r="r" b="b" t="t" l="l"/>
            <a:pathLst>
              <a:path h="10420093" w="18420188">
                <a:moveTo>
                  <a:pt x="0" y="0"/>
                </a:moveTo>
                <a:lnTo>
                  <a:pt x="18420188" y="0"/>
                </a:lnTo>
                <a:lnTo>
                  <a:pt x="18420188" y="10420093"/>
                </a:lnTo>
                <a:lnTo>
                  <a:pt x="0" y="1042009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59842" y="341881"/>
            <a:ext cx="3457575" cy="876300"/>
          </a:xfrm>
          <a:custGeom>
            <a:avLst/>
            <a:gdLst/>
            <a:ahLst/>
            <a:cxnLst/>
            <a:rect r="r" b="b" t="t" l="l"/>
            <a:pathLst>
              <a:path h="876300" w="3457575">
                <a:moveTo>
                  <a:pt x="0" y="0"/>
                </a:moveTo>
                <a:lnTo>
                  <a:pt x="3457575" y="0"/>
                </a:lnTo>
                <a:lnTo>
                  <a:pt x="3457575" y="876300"/>
                </a:lnTo>
                <a:lnTo>
                  <a:pt x="0" y="876300"/>
                </a:lnTo>
                <a:lnTo>
                  <a:pt x="0" y="0"/>
                </a:lnTo>
                <a:close/>
              </a:path>
            </a:pathLst>
          </a:custGeom>
          <a:blipFill>
            <a:blip r:embed="rId4"/>
            <a:stretch>
              <a:fillRect l="0" t="0" r="0" b="0"/>
            </a:stretch>
          </a:blipFill>
        </p:spPr>
      </p:sp>
      <p:sp>
        <p:nvSpPr>
          <p:cNvPr name="Freeform 4" id="4"/>
          <p:cNvSpPr/>
          <p:nvPr/>
        </p:nvSpPr>
        <p:spPr>
          <a:xfrm flipH="false" flipV="false" rot="0">
            <a:off x="0" y="8375028"/>
            <a:ext cx="18288000" cy="1911972"/>
          </a:xfrm>
          <a:custGeom>
            <a:avLst/>
            <a:gdLst/>
            <a:ahLst/>
            <a:cxnLst/>
            <a:rect r="r" b="b" t="t" l="l"/>
            <a:pathLst>
              <a:path h="1911972" w="18288000">
                <a:moveTo>
                  <a:pt x="0" y="0"/>
                </a:moveTo>
                <a:lnTo>
                  <a:pt x="18288000" y="0"/>
                </a:lnTo>
                <a:lnTo>
                  <a:pt x="18288000" y="1911972"/>
                </a:lnTo>
                <a:lnTo>
                  <a:pt x="0" y="1911972"/>
                </a:lnTo>
                <a:lnTo>
                  <a:pt x="0" y="0"/>
                </a:lnTo>
                <a:close/>
              </a:path>
            </a:pathLst>
          </a:custGeom>
          <a:blipFill>
            <a:blip r:embed="rId5"/>
            <a:stretch>
              <a:fillRect l="0" t="-29924" r="0" b="-99"/>
            </a:stretch>
          </a:blipFill>
        </p:spPr>
      </p:sp>
      <p:sp>
        <p:nvSpPr>
          <p:cNvPr name="Freeform 5" id="5"/>
          <p:cNvSpPr/>
          <p:nvPr/>
        </p:nvSpPr>
        <p:spPr>
          <a:xfrm flipH="false" flipV="false" rot="0">
            <a:off x="12794847" y="9258300"/>
            <a:ext cx="4781550" cy="962025"/>
          </a:xfrm>
          <a:custGeom>
            <a:avLst/>
            <a:gdLst/>
            <a:ahLst/>
            <a:cxnLst/>
            <a:rect r="r" b="b" t="t" l="l"/>
            <a:pathLst>
              <a:path h="962025" w="4781550">
                <a:moveTo>
                  <a:pt x="0" y="0"/>
                </a:moveTo>
                <a:lnTo>
                  <a:pt x="4781550" y="0"/>
                </a:lnTo>
                <a:lnTo>
                  <a:pt x="4781550" y="962025"/>
                </a:lnTo>
                <a:lnTo>
                  <a:pt x="0" y="962025"/>
                </a:lnTo>
                <a:lnTo>
                  <a:pt x="0" y="0"/>
                </a:lnTo>
                <a:close/>
              </a:path>
            </a:pathLst>
          </a:custGeom>
          <a:blipFill>
            <a:blip r:embed="rId6"/>
            <a:stretch>
              <a:fillRect l="0" t="0" r="0" b="0"/>
            </a:stretch>
          </a:blipFill>
        </p:spPr>
      </p:sp>
      <p:grpSp>
        <p:nvGrpSpPr>
          <p:cNvPr name="Group 6" id="6"/>
          <p:cNvGrpSpPr>
            <a:grpSpLocks noChangeAspect="true"/>
          </p:cNvGrpSpPr>
          <p:nvPr/>
        </p:nvGrpSpPr>
        <p:grpSpPr>
          <a:xfrm rot="0">
            <a:off x="6560239" y="2266140"/>
            <a:ext cx="1943824" cy="1941500"/>
            <a:chOff x="0" y="0"/>
            <a:chExt cx="2591765" cy="2588666"/>
          </a:xfrm>
        </p:grpSpPr>
        <p:sp>
          <p:nvSpPr>
            <p:cNvPr name="Freeform 7" id="7"/>
            <p:cNvSpPr/>
            <p:nvPr/>
          </p:nvSpPr>
          <p:spPr>
            <a:xfrm flipH="false" flipV="false" rot="0">
              <a:off x="0" y="0"/>
              <a:ext cx="2591816" cy="2588641"/>
            </a:xfrm>
            <a:custGeom>
              <a:avLst/>
              <a:gdLst/>
              <a:ahLst/>
              <a:cxnLst/>
              <a:rect r="r" b="b" t="t" l="l"/>
              <a:pathLst>
                <a:path h="2588641" w="2591816">
                  <a:moveTo>
                    <a:pt x="1295908" y="0"/>
                  </a:moveTo>
                  <a:cubicBezTo>
                    <a:pt x="580136" y="0"/>
                    <a:pt x="0" y="580136"/>
                    <a:pt x="0" y="1295908"/>
                  </a:cubicBezTo>
                  <a:cubicBezTo>
                    <a:pt x="0" y="1981200"/>
                    <a:pt x="532003" y="2542286"/>
                    <a:pt x="1205611" y="2588641"/>
                  </a:cubicBezTo>
                  <a:lnTo>
                    <a:pt x="1386205" y="2588641"/>
                  </a:lnTo>
                  <a:cubicBezTo>
                    <a:pt x="2059813" y="2542286"/>
                    <a:pt x="2591816" y="1981200"/>
                    <a:pt x="2591816" y="1295908"/>
                  </a:cubicBezTo>
                  <a:cubicBezTo>
                    <a:pt x="2591816" y="580136"/>
                    <a:pt x="2011553" y="0"/>
                    <a:pt x="1295908" y="0"/>
                  </a:cubicBezTo>
                  <a:close/>
                </a:path>
              </a:pathLst>
            </a:custGeom>
            <a:blipFill>
              <a:blip r:embed="rId7"/>
              <a:stretch>
                <a:fillRect l="-29325" t="-9505" r="-16764" b="0"/>
              </a:stretch>
            </a:blipFill>
          </p:spPr>
        </p:sp>
      </p:grpSp>
      <p:grpSp>
        <p:nvGrpSpPr>
          <p:cNvPr name="Group 8" id="8"/>
          <p:cNvGrpSpPr>
            <a:grpSpLocks noChangeAspect="true"/>
          </p:cNvGrpSpPr>
          <p:nvPr/>
        </p:nvGrpSpPr>
        <p:grpSpPr>
          <a:xfrm rot="0">
            <a:off x="6560239" y="4724314"/>
            <a:ext cx="1943824" cy="1943824"/>
            <a:chOff x="0" y="0"/>
            <a:chExt cx="2591765" cy="2591765"/>
          </a:xfrm>
        </p:grpSpPr>
        <p:sp>
          <p:nvSpPr>
            <p:cNvPr name="Freeform 9" id="9"/>
            <p:cNvSpPr/>
            <p:nvPr/>
          </p:nvSpPr>
          <p:spPr>
            <a:xfrm flipH="false" flipV="false" rot="0">
              <a:off x="0" y="0"/>
              <a:ext cx="2591816" cy="2591816"/>
            </a:xfrm>
            <a:custGeom>
              <a:avLst/>
              <a:gdLst/>
              <a:ahLst/>
              <a:cxnLst/>
              <a:rect r="r" b="b" t="t" l="l"/>
              <a:pathLst>
                <a:path h="2591816" w="2591816">
                  <a:moveTo>
                    <a:pt x="1295908" y="0"/>
                  </a:moveTo>
                  <a:cubicBezTo>
                    <a:pt x="580136" y="0"/>
                    <a:pt x="0" y="580136"/>
                    <a:pt x="0" y="1295908"/>
                  </a:cubicBezTo>
                  <a:cubicBezTo>
                    <a:pt x="0" y="2011680"/>
                    <a:pt x="580136" y="2591816"/>
                    <a:pt x="1295908" y="2591816"/>
                  </a:cubicBezTo>
                  <a:cubicBezTo>
                    <a:pt x="2011680" y="2591816"/>
                    <a:pt x="2591816" y="2011680"/>
                    <a:pt x="2591816" y="1295908"/>
                  </a:cubicBezTo>
                  <a:cubicBezTo>
                    <a:pt x="2591816" y="580136"/>
                    <a:pt x="2011553" y="0"/>
                    <a:pt x="1295908" y="0"/>
                  </a:cubicBezTo>
                  <a:close/>
                </a:path>
              </a:pathLst>
            </a:custGeom>
            <a:blipFill>
              <a:blip r:embed="rId8"/>
              <a:stretch>
                <a:fillRect l="-5971" t="-43366" r="-2620" b="-49598"/>
              </a:stretch>
            </a:blipFill>
          </p:spPr>
        </p:sp>
      </p:grpSp>
      <p:grpSp>
        <p:nvGrpSpPr>
          <p:cNvPr name="Group 10" id="10"/>
          <p:cNvGrpSpPr>
            <a:grpSpLocks noChangeAspect="true"/>
          </p:cNvGrpSpPr>
          <p:nvPr/>
        </p:nvGrpSpPr>
        <p:grpSpPr>
          <a:xfrm rot="0">
            <a:off x="6560239" y="7120357"/>
            <a:ext cx="1943824" cy="1943824"/>
            <a:chOff x="0" y="0"/>
            <a:chExt cx="2591765" cy="2591765"/>
          </a:xfrm>
        </p:grpSpPr>
        <p:sp>
          <p:nvSpPr>
            <p:cNvPr name="Freeform 11" id="11"/>
            <p:cNvSpPr/>
            <p:nvPr/>
          </p:nvSpPr>
          <p:spPr>
            <a:xfrm flipH="false" flipV="false" rot="0">
              <a:off x="0" y="0"/>
              <a:ext cx="2591816" cy="2591816"/>
            </a:xfrm>
            <a:custGeom>
              <a:avLst/>
              <a:gdLst/>
              <a:ahLst/>
              <a:cxnLst/>
              <a:rect r="r" b="b" t="t" l="l"/>
              <a:pathLst>
                <a:path h="2591816" w="2591816">
                  <a:moveTo>
                    <a:pt x="1295908" y="0"/>
                  </a:moveTo>
                  <a:cubicBezTo>
                    <a:pt x="580136" y="0"/>
                    <a:pt x="0" y="580136"/>
                    <a:pt x="0" y="1295908"/>
                  </a:cubicBezTo>
                  <a:cubicBezTo>
                    <a:pt x="0" y="2011172"/>
                    <a:pt x="579501" y="2591181"/>
                    <a:pt x="1294765" y="2591816"/>
                  </a:cubicBezTo>
                  <a:lnTo>
                    <a:pt x="1297051" y="2591816"/>
                  </a:lnTo>
                  <a:cubicBezTo>
                    <a:pt x="2012188" y="2591181"/>
                    <a:pt x="2591816" y="2011299"/>
                    <a:pt x="2591816" y="1295908"/>
                  </a:cubicBezTo>
                  <a:cubicBezTo>
                    <a:pt x="2591816" y="580136"/>
                    <a:pt x="2011553" y="0"/>
                    <a:pt x="1295908" y="0"/>
                  </a:cubicBezTo>
                  <a:close/>
                </a:path>
              </a:pathLst>
            </a:custGeom>
            <a:blipFill>
              <a:blip r:embed="rId9"/>
              <a:stretch>
                <a:fillRect l="-24999" t="0" r="-24997" b="2"/>
              </a:stretch>
            </a:blipFill>
          </p:spPr>
        </p:sp>
      </p:grpSp>
      <p:grpSp>
        <p:nvGrpSpPr>
          <p:cNvPr name="Group 12" id="12"/>
          <p:cNvGrpSpPr>
            <a:grpSpLocks noChangeAspect="true"/>
          </p:cNvGrpSpPr>
          <p:nvPr/>
        </p:nvGrpSpPr>
        <p:grpSpPr>
          <a:xfrm rot="0">
            <a:off x="15184250" y="1756058"/>
            <a:ext cx="1943824" cy="1943824"/>
            <a:chOff x="0" y="0"/>
            <a:chExt cx="2591765" cy="2591765"/>
          </a:xfrm>
        </p:grpSpPr>
        <p:sp>
          <p:nvSpPr>
            <p:cNvPr name="Freeform 13" id="13"/>
            <p:cNvSpPr/>
            <p:nvPr/>
          </p:nvSpPr>
          <p:spPr>
            <a:xfrm flipH="false" flipV="false" rot="0">
              <a:off x="0" y="0"/>
              <a:ext cx="2591816" cy="2591816"/>
            </a:xfrm>
            <a:custGeom>
              <a:avLst/>
              <a:gdLst/>
              <a:ahLst/>
              <a:cxnLst/>
              <a:rect r="r" b="b" t="t" l="l"/>
              <a:pathLst>
                <a:path h="2591816" w="2591816">
                  <a:moveTo>
                    <a:pt x="1295019" y="0"/>
                  </a:moveTo>
                  <a:cubicBezTo>
                    <a:pt x="579755" y="508"/>
                    <a:pt x="0" y="580517"/>
                    <a:pt x="0" y="1295908"/>
                  </a:cubicBezTo>
                  <a:cubicBezTo>
                    <a:pt x="0" y="2011553"/>
                    <a:pt x="580136" y="2591816"/>
                    <a:pt x="1295908" y="2591816"/>
                  </a:cubicBezTo>
                  <a:cubicBezTo>
                    <a:pt x="2011680" y="2591816"/>
                    <a:pt x="2591816" y="2011680"/>
                    <a:pt x="2591816" y="1295908"/>
                  </a:cubicBezTo>
                  <a:cubicBezTo>
                    <a:pt x="2591816" y="580517"/>
                    <a:pt x="2012061" y="508"/>
                    <a:pt x="1296670" y="0"/>
                  </a:cubicBezTo>
                  <a:close/>
                </a:path>
              </a:pathLst>
            </a:custGeom>
            <a:blipFill>
              <a:blip r:embed="rId10"/>
              <a:stretch>
                <a:fillRect l="-33385" t="0" r="-16611" b="-12498"/>
              </a:stretch>
            </a:blipFill>
          </p:spPr>
        </p:sp>
      </p:grpSp>
      <p:grpSp>
        <p:nvGrpSpPr>
          <p:cNvPr name="Group 14" id="14"/>
          <p:cNvGrpSpPr>
            <a:grpSpLocks noChangeAspect="true"/>
          </p:cNvGrpSpPr>
          <p:nvPr/>
        </p:nvGrpSpPr>
        <p:grpSpPr>
          <a:xfrm rot="0">
            <a:off x="15184250" y="4171588"/>
            <a:ext cx="1943824" cy="1943824"/>
            <a:chOff x="0" y="0"/>
            <a:chExt cx="2591765" cy="2591765"/>
          </a:xfrm>
        </p:grpSpPr>
        <p:sp>
          <p:nvSpPr>
            <p:cNvPr name="Freeform 15" id="15"/>
            <p:cNvSpPr/>
            <p:nvPr/>
          </p:nvSpPr>
          <p:spPr>
            <a:xfrm flipH="false" flipV="false" rot="0">
              <a:off x="0" y="0"/>
              <a:ext cx="2591816" cy="2591816"/>
            </a:xfrm>
            <a:custGeom>
              <a:avLst/>
              <a:gdLst/>
              <a:ahLst/>
              <a:cxnLst/>
              <a:rect r="r" b="b" t="t" l="l"/>
              <a:pathLst>
                <a:path h="2591816" w="2591816">
                  <a:moveTo>
                    <a:pt x="1295019" y="0"/>
                  </a:moveTo>
                  <a:cubicBezTo>
                    <a:pt x="579755" y="508"/>
                    <a:pt x="0" y="580517"/>
                    <a:pt x="0" y="1295908"/>
                  </a:cubicBezTo>
                  <a:cubicBezTo>
                    <a:pt x="0" y="2011553"/>
                    <a:pt x="580136" y="2591816"/>
                    <a:pt x="1295908" y="2591816"/>
                  </a:cubicBezTo>
                  <a:cubicBezTo>
                    <a:pt x="2011680" y="2591816"/>
                    <a:pt x="2591816" y="2011680"/>
                    <a:pt x="2591816" y="1295908"/>
                  </a:cubicBezTo>
                  <a:cubicBezTo>
                    <a:pt x="2591816" y="580517"/>
                    <a:pt x="2012061" y="508"/>
                    <a:pt x="1296670" y="0"/>
                  </a:cubicBezTo>
                  <a:close/>
                </a:path>
              </a:pathLst>
            </a:custGeom>
            <a:blipFill>
              <a:blip r:embed="rId11"/>
              <a:stretch>
                <a:fillRect l="-73289" t="0" r="-25144" b="-32028"/>
              </a:stretch>
            </a:blipFill>
          </p:spPr>
        </p:sp>
      </p:grpSp>
      <p:grpSp>
        <p:nvGrpSpPr>
          <p:cNvPr name="Group 16" id="16"/>
          <p:cNvGrpSpPr>
            <a:grpSpLocks noChangeAspect="true"/>
          </p:cNvGrpSpPr>
          <p:nvPr/>
        </p:nvGrpSpPr>
        <p:grpSpPr>
          <a:xfrm rot="0">
            <a:off x="15184250" y="6714944"/>
            <a:ext cx="1943824" cy="1943824"/>
            <a:chOff x="0" y="0"/>
            <a:chExt cx="2591765" cy="2591765"/>
          </a:xfrm>
        </p:grpSpPr>
        <p:sp>
          <p:nvSpPr>
            <p:cNvPr name="Freeform 17" id="17"/>
            <p:cNvSpPr/>
            <p:nvPr/>
          </p:nvSpPr>
          <p:spPr>
            <a:xfrm flipH="false" flipV="false" rot="0">
              <a:off x="0" y="0"/>
              <a:ext cx="2591816" cy="2591816"/>
            </a:xfrm>
            <a:custGeom>
              <a:avLst/>
              <a:gdLst/>
              <a:ahLst/>
              <a:cxnLst/>
              <a:rect r="r" b="b" t="t" l="l"/>
              <a:pathLst>
                <a:path h="2591816" w="2591816">
                  <a:moveTo>
                    <a:pt x="1295908" y="0"/>
                  </a:moveTo>
                  <a:cubicBezTo>
                    <a:pt x="580136" y="0"/>
                    <a:pt x="0" y="580136"/>
                    <a:pt x="0" y="1295908"/>
                  </a:cubicBezTo>
                  <a:cubicBezTo>
                    <a:pt x="0" y="2011680"/>
                    <a:pt x="580136" y="2591816"/>
                    <a:pt x="1295908" y="2591816"/>
                  </a:cubicBezTo>
                  <a:cubicBezTo>
                    <a:pt x="2011680" y="2591816"/>
                    <a:pt x="2591816" y="2011680"/>
                    <a:pt x="2591816" y="1295908"/>
                  </a:cubicBezTo>
                  <a:cubicBezTo>
                    <a:pt x="2591816" y="580136"/>
                    <a:pt x="2011553" y="0"/>
                    <a:pt x="1295908" y="0"/>
                  </a:cubicBezTo>
                  <a:close/>
                </a:path>
              </a:pathLst>
            </a:custGeom>
            <a:blipFill>
              <a:blip r:embed="rId12"/>
              <a:stretch>
                <a:fillRect l="-69669" t="-8382" r="-4155" b="-7630"/>
              </a:stretch>
            </a:blipFill>
          </p:spPr>
        </p:sp>
      </p:grpSp>
      <p:grpSp>
        <p:nvGrpSpPr>
          <p:cNvPr name="Group 18" id="18"/>
          <p:cNvGrpSpPr>
            <a:grpSpLocks noChangeAspect="true"/>
          </p:cNvGrpSpPr>
          <p:nvPr/>
        </p:nvGrpSpPr>
        <p:grpSpPr>
          <a:xfrm rot="0">
            <a:off x="1312793" y="2638701"/>
            <a:ext cx="142875" cy="142875"/>
            <a:chOff x="0" y="0"/>
            <a:chExt cx="142875" cy="142875"/>
          </a:xfrm>
        </p:grpSpPr>
        <p:sp>
          <p:nvSpPr>
            <p:cNvPr name="Freeform 19" id="19"/>
            <p:cNvSpPr/>
            <p:nvPr/>
          </p:nvSpPr>
          <p:spPr>
            <a:xfrm flipH="false" flipV="false" rot="0">
              <a:off x="0" y="0"/>
              <a:ext cx="142875" cy="142875"/>
            </a:xfrm>
            <a:custGeom>
              <a:avLst/>
              <a:gdLst/>
              <a:ahLst/>
              <a:cxnLst/>
              <a:rect r="r" b="b" t="t" l="l"/>
              <a:pathLst>
                <a:path h="142875" w="142875">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374" y="0"/>
                  </a:cubicBezTo>
                  <a:cubicBezTo>
                    <a:pt x="75946" y="0"/>
                    <a:pt x="80772" y="508"/>
                    <a:pt x="85344" y="1397"/>
                  </a:cubicBezTo>
                  <a:cubicBezTo>
                    <a:pt x="89916" y="2286"/>
                    <a:pt x="94361" y="3683"/>
                    <a:pt x="98806" y="5461"/>
                  </a:cubicBezTo>
                  <a:cubicBezTo>
                    <a:pt x="103251" y="7239"/>
                    <a:pt x="107315" y="9398"/>
                    <a:pt x="111125" y="12065"/>
                  </a:cubicBezTo>
                  <a:cubicBezTo>
                    <a:pt x="114935" y="14732"/>
                    <a:pt x="118618" y="17653"/>
                    <a:pt x="121920" y="20955"/>
                  </a:cubicBezTo>
                  <a:cubicBezTo>
                    <a:pt x="125222" y="24257"/>
                    <a:pt x="128143" y="27940"/>
                    <a:pt x="130810" y="31750"/>
                  </a:cubicBezTo>
                  <a:cubicBezTo>
                    <a:pt x="133477" y="35560"/>
                    <a:pt x="135636" y="39751"/>
                    <a:pt x="137414" y="44069"/>
                  </a:cubicBezTo>
                  <a:cubicBezTo>
                    <a:pt x="139192" y="48387"/>
                    <a:pt x="140589" y="52832"/>
                    <a:pt x="141478" y="57531"/>
                  </a:cubicBezTo>
                  <a:cubicBezTo>
                    <a:pt x="142367" y="62230"/>
                    <a:pt x="142875" y="66802"/>
                    <a:pt x="142875" y="71501"/>
                  </a:cubicBezTo>
                  <a:close/>
                </a:path>
              </a:pathLst>
            </a:custGeom>
            <a:solidFill>
              <a:srgbClr val="000000"/>
            </a:solidFill>
          </p:spPr>
        </p:sp>
      </p:grpSp>
      <p:grpSp>
        <p:nvGrpSpPr>
          <p:cNvPr name="Group 20" id="20"/>
          <p:cNvGrpSpPr>
            <a:grpSpLocks noChangeAspect="true"/>
          </p:cNvGrpSpPr>
          <p:nvPr/>
        </p:nvGrpSpPr>
        <p:grpSpPr>
          <a:xfrm rot="0">
            <a:off x="1312793" y="3381651"/>
            <a:ext cx="142875" cy="142875"/>
            <a:chOff x="0" y="0"/>
            <a:chExt cx="142875" cy="142875"/>
          </a:xfrm>
        </p:grpSpPr>
        <p:sp>
          <p:nvSpPr>
            <p:cNvPr name="Freeform 21" id="21"/>
            <p:cNvSpPr/>
            <p:nvPr/>
          </p:nvSpPr>
          <p:spPr>
            <a:xfrm flipH="false" flipV="false" rot="0">
              <a:off x="0" y="0"/>
              <a:ext cx="142875" cy="142875"/>
            </a:xfrm>
            <a:custGeom>
              <a:avLst/>
              <a:gdLst/>
              <a:ahLst/>
              <a:cxnLst/>
              <a:rect r="r" b="b" t="t" l="l"/>
              <a:pathLst>
                <a:path h="142875" w="142875">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374" y="0"/>
                  </a:cubicBezTo>
                  <a:cubicBezTo>
                    <a:pt x="75946" y="0"/>
                    <a:pt x="80772" y="508"/>
                    <a:pt x="85344" y="1397"/>
                  </a:cubicBezTo>
                  <a:cubicBezTo>
                    <a:pt x="89916" y="2286"/>
                    <a:pt x="94361" y="3683"/>
                    <a:pt x="98806" y="5461"/>
                  </a:cubicBezTo>
                  <a:cubicBezTo>
                    <a:pt x="103251" y="7239"/>
                    <a:pt x="107315" y="9398"/>
                    <a:pt x="111125" y="12065"/>
                  </a:cubicBezTo>
                  <a:cubicBezTo>
                    <a:pt x="114935" y="14732"/>
                    <a:pt x="118618" y="17653"/>
                    <a:pt x="121920" y="20955"/>
                  </a:cubicBezTo>
                  <a:cubicBezTo>
                    <a:pt x="125222" y="24257"/>
                    <a:pt x="128143" y="27940"/>
                    <a:pt x="130810" y="31750"/>
                  </a:cubicBezTo>
                  <a:cubicBezTo>
                    <a:pt x="133477" y="35560"/>
                    <a:pt x="135636" y="39751"/>
                    <a:pt x="137414" y="44069"/>
                  </a:cubicBezTo>
                  <a:cubicBezTo>
                    <a:pt x="139192" y="48387"/>
                    <a:pt x="140589" y="52832"/>
                    <a:pt x="141478" y="57531"/>
                  </a:cubicBezTo>
                  <a:cubicBezTo>
                    <a:pt x="142367" y="62230"/>
                    <a:pt x="142875" y="66802"/>
                    <a:pt x="142875" y="71501"/>
                  </a:cubicBezTo>
                  <a:close/>
                </a:path>
              </a:pathLst>
            </a:custGeom>
            <a:solidFill>
              <a:srgbClr val="000000"/>
            </a:solidFill>
          </p:spPr>
        </p:sp>
      </p:grpSp>
      <p:grpSp>
        <p:nvGrpSpPr>
          <p:cNvPr name="Group 22" id="22"/>
          <p:cNvGrpSpPr>
            <a:grpSpLocks noChangeAspect="true"/>
          </p:cNvGrpSpPr>
          <p:nvPr/>
        </p:nvGrpSpPr>
        <p:grpSpPr>
          <a:xfrm rot="0">
            <a:off x="1312793" y="4124601"/>
            <a:ext cx="142875" cy="142875"/>
            <a:chOff x="0" y="0"/>
            <a:chExt cx="142875" cy="142875"/>
          </a:xfrm>
        </p:grpSpPr>
        <p:sp>
          <p:nvSpPr>
            <p:cNvPr name="Freeform 23" id="23"/>
            <p:cNvSpPr/>
            <p:nvPr/>
          </p:nvSpPr>
          <p:spPr>
            <a:xfrm flipH="false" flipV="false" rot="0">
              <a:off x="0" y="0"/>
              <a:ext cx="142875" cy="142875"/>
            </a:xfrm>
            <a:custGeom>
              <a:avLst/>
              <a:gdLst/>
              <a:ahLst/>
              <a:cxnLst/>
              <a:rect r="r" b="b" t="t" l="l"/>
              <a:pathLst>
                <a:path h="142875" w="142875">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374" y="0"/>
                  </a:cubicBezTo>
                  <a:cubicBezTo>
                    <a:pt x="75946" y="0"/>
                    <a:pt x="80772" y="508"/>
                    <a:pt x="85344" y="1397"/>
                  </a:cubicBezTo>
                  <a:cubicBezTo>
                    <a:pt x="89916" y="2286"/>
                    <a:pt x="94361" y="3683"/>
                    <a:pt x="98806" y="5461"/>
                  </a:cubicBezTo>
                  <a:cubicBezTo>
                    <a:pt x="103251" y="7239"/>
                    <a:pt x="107315" y="9398"/>
                    <a:pt x="111125" y="12065"/>
                  </a:cubicBezTo>
                  <a:cubicBezTo>
                    <a:pt x="114935" y="14732"/>
                    <a:pt x="118618" y="17653"/>
                    <a:pt x="121920" y="20955"/>
                  </a:cubicBezTo>
                  <a:cubicBezTo>
                    <a:pt x="125222" y="24257"/>
                    <a:pt x="128143" y="27940"/>
                    <a:pt x="130810" y="31750"/>
                  </a:cubicBezTo>
                  <a:cubicBezTo>
                    <a:pt x="133477" y="35560"/>
                    <a:pt x="135636" y="39751"/>
                    <a:pt x="137414" y="44069"/>
                  </a:cubicBezTo>
                  <a:cubicBezTo>
                    <a:pt x="139192" y="48387"/>
                    <a:pt x="140589" y="52832"/>
                    <a:pt x="141478" y="57531"/>
                  </a:cubicBezTo>
                  <a:cubicBezTo>
                    <a:pt x="142367" y="62230"/>
                    <a:pt x="142875" y="66802"/>
                    <a:pt x="142875" y="71501"/>
                  </a:cubicBezTo>
                  <a:close/>
                </a:path>
              </a:pathLst>
            </a:custGeom>
            <a:solidFill>
              <a:srgbClr val="000000"/>
            </a:solidFill>
          </p:spPr>
        </p:sp>
      </p:grpSp>
      <p:grpSp>
        <p:nvGrpSpPr>
          <p:cNvPr name="Group 24" id="24"/>
          <p:cNvGrpSpPr>
            <a:grpSpLocks noChangeAspect="true"/>
          </p:cNvGrpSpPr>
          <p:nvPr/>
        </p:nvGrpSpPr>
        <p:grpSpPr>
          <a:xfrm rot="0">
            <a:off x="1312793" y="4867551"/>
            <a:ext cx="142875" cy="142875"/>
            <a:chOff x="0" y="0"/>
            <a:chExt cx="142875" cy="142875"/>
          </a:xfrm>
        </p:grpSpPr>
        <p:sp>
          <p:nvSpPr>
            <p:cNvPr name="Freeform 25" id="25"/>
            <p:cNvSpPr/>
            <p:nvPr/>
          </p:nvSpPr>
          <p:spPr>
            <a:xfrm flipH="false" flipV="false" rot="0">
              <a:off x="0" y="0"/>
              <a:ext cx="142875" cy="142875"/>
            </a:xfrm>
            <a:custGeom>
              <a:avLst/>
              <a:gdLst/>
              <a:ahLst/>
              <a:cxnLst/>
              <a:rect r="r" b="b" t="t" l="l"/>
              <a:pathLst>
                <a:path h="142875" w="142875">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374" y="0"/>
                  </a:cubicBezTo>
                  <a:cubicBezTo>
                    <a:pt x="75946" y="0"/>
                    <a:pt x="80772" y="508"/>
                    <a:pt x="85344" y="1397"/>
                  </a:cubicBezTo>
                  <a:cubicBezTo>
                    <a:pt x="89916" y="2286"/>
                    <a:pt x="94361" y="3683"/>
                    <a:pt x="98806" y="5461"/>
                  </a:cubicBezTo>
                  <a:cubicBezTo>
                    <a:pt x="103251" y="7239"/>
                    <a:pt x="107315" y="9398"/>
                    <a:pt x="111125" y="12065"/>
                  </a:cubicBezTo>
                  <a:cubicBezTo>
                    <a:pt x="114935" y="14732"/>
                    <a:pt x="118618" y="17653"/>
                    <a:pt x="121920" y="20955"/>
                  </a:cubicBezTo>
                  <a:cubicBezTo>
                    <a:pt x="125222" y="24257"/>
                    <a:pt x="128143" y="27940"/>
                    <a:pt x="130810" y="31750"/>
                  </a:cubicBezTo>
                  <a:cubicBezTo>
                    <a:pt x="133477" y="35560"/>
                    <a:pt x="135636" y="39751"/>
                    <a:pt x="137414" y="44069"/>
                  </a:cubicBezTo>
                  <a:cubicBezTo>
                    <a:pt x="139192" y="48387"/>
                    <a:pt x="140589" y="52832"/>
                    <a:pt x="141478" y="57531"/>
                  </a:cubicBezTo>
                  <a:cubicBezTo>
                    <a:pt x="142367" y="62230"/>
                    <a:pt x="142875" y="66802"/>
                    <a:pt x="142875" y="71501"/>
                  </a:cubicBezTo>
                  <a:close/>
                </a:path>
              </a:pathLst>
            </a:custGeom>
            <a:solidFill>
              <a:srgbClr val="000000"/>
            </a:solidFill>
          </p:spPr>
        </p:sp>
      </p:grpSp>
      <p:grpSp>
        <p:nvGrpSpPr>
          <p:cNvPr name="Group 26" id="26"/>
          <p:cNvGrpSpPr>
            <a:grpSpLocks noChangeAspect="true"/>
          </p:cNvGrpSpPr>
          <p:nvPr/>
        </p:nvGrpSpPr>
        <p:grpSpPr>
          <a:xfrm rot="0">
            <a:off x="1312793" y="5610501"/>
            <a:ext cx="142875" cy="142875"/>
            <a:chOff x="0" y="0"/>
            <a:chExt cx="142875" cy="142875"/>
          </a:xfrm>
        </p:grpSpPr>
        <p:sp>
          <p:nvSpPr>
            <p:cNvPr name="Freeform 27" id="27"/>
            <p:cNvSpPr/>
            <p:nvPr/>
          </p:nvSpPr>
          <p:spPr>
            <a:xfrm flipH="false" flipV="false" rot="0">
              <a:off x="0" y="0"/>
              <a:ext cx="142875" cy="142875"/>
            </a:xfrm>
            <a:custGeom>
              <a:avLst/>
              <a:gdLst/>
              <a:ahLst/>
              <a:cxnLst/>
              <a:rect r="r" b="b" t="t" l="l"/>
              <a:pathLst>
                <a:path h="142875" w="142875">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374" y="0"/>
                  </a:cubicBezTo>
                  <a:cubicBezTo>
                    <a:pt x="75946" y="0"/>
                    <a:pt x="80772" y="508"/>
                    <a:pt x="85344" y="1397"/>
                  </a:cubicBezTo>
                  <a:cubicBezTo>
                    <a:pt x="89916" y="2286"/>
                    <a:pt x="94361" y="3683"/>
                    <a:pt x="98806" y="5461"/>
                  </a:cubicBezTo>
                  <a:cubicBezTo>
                    <a:pt x="103251" y="7239"/>
                    <a:pt x="107315" y="9398"/>
                    <a:pt x="111125" y="12065"/>
                  </a:cubicBezTo>
                  <a:cubicBezTo>
                    <a:pt x="114935" y="14732"/>
                    <a:pt x="118618" y="17653"/>
                    <a:pt x="121920" y="20955"/>
                  </a:cubicBezTo>
                  <a:cubicBezTo>
                    <a:pt x="125222" y="24257"/>
                    <a:pt x="128143" y="27940"/>
                    <a:pt x="130810" y="31750"/>
                  </a:cubicBezTo>
                  <a:cubicBezTo>
                    <a:pt x="133477" y="35560"/>
                    <a:pt x="135636" y="39751"/>
                    <a:pt x="137414" y="44069"/>
                  </a:cubicBezTo>
                  <a:cubicBezTo>
                    <a:pt x="139192" y="48387"/>
                    <a:pt x="140589" y="52832"/>
                    <a:pt x="141478" y="57531"/>
                  </a:cubicBezTo>
                  <a:cubicBezTo>
                    <a:pt x="142367" y="62230"/>
                    <a:pt x="142875" y="66802"/>
                    <a:pt x="142875" y="71501"/>
                  </a:cubicBezTo>
                  <a:close/>
                </a:path>
              </a:pathLst>
            </a:custGeom>
            <a:solidFill>
              <a:srgbClr val="000000"/>
            </a:solidFill>
          </p:spPr>
        </p:sp>
      </p:grpSp>
      <p:grpSp>
        <p:nvGrpSpPr>
          <p:cNvPr name="Group 28" id="28"/>
          <p:cNvGrpSpPr>
            <a:grpSpLocks noChangeAspect="true"/>
          </p:cNvGrpSpPr>
          <p:nvPr/>
        </p:nvGrpSpPr>
        <p:grpSpPr>
          <a:xfrm rot="0">
            <a:off x="1312793" y="6353451"/>
            <a:ext cx="142875" cy="142875"/>
            <a:chOff x="0" y="0"/>
            <a:chExt cx="142875" cy="142875"/>
          </a:xfrm>
        </p:grpSpPr>
        <p:sp>
          <p:nvSpPr>
            <p:cNvPr name="Freeform 29" id="29"/>
            <p:cNvSpPr/>
            <p:nvPr/>
          </p:nvSpPr>
          <p:spPr>
            <a:xfrm flipH="false" flipV="false" rot="0">
              <a:off x="0" y="0"/>
              <a:ext cx="142875" cy="142875"/>
            </a:xfrm>
            <a:custGeom>
              <a:avLst/>
              <a:gdLst/>
              <a:ahLst/>
              <a:cxnLst/>
              <a:rect r="r" b="b" t="t" l="l"/>
              <a:pathLst>
                <a:path h="142875" w="142875">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374" y="0"/>
                  </a:cubicBezTo>
                  <a:cubicBezTo>
                    <a:pt x="75946" y="0"/>
                    <a:pt x="80772" y="508"/>
                    <a:pt x="85344" y="1397"/>
                  </a:cubicBezTo>
                  <a:cubicBezTo>
                    <a:pt x="89916" y="2286"/>
                    <a:pt x="94361" y="3683"/>
                    <a:pt x="98806" y="5461"/>
                  </a:cubicBezTo>
                  <a:cubicBezTo>
                    <a:pt x="103251" y="7239"/>
                    <a:pt x="107315" y="9398"/>
                    <a:pt x="111125" y="12065"/>
                  </a:cubicBezTo>
                  <a:cubicBezTo>
                    <a:pt x="114935" y="14732"/>
                    <a:pt x="118618" y="17653"/>
                    <a:pt x="121920" y="20955"/>
                  </a:cubicBezTo>
                  <a:cubicBezTo>
                    <a:pt x="125222" y="24257"/>
                    <a:pt x="128143" y="27940"/>
                    <a:pt x="130810" y="31750"/>
                  </a:cubicBezTo>
                  <a:cubicBezTo>
                    <a:pt x="133477" y="35560"/>
                    <a:pt x="135636" y="39751"/>
                    <a:pt x="137414" y="44069"/>
                  </a:cubicBezTo>
                  <a:cubicBezTo>
                    <a:pt x="139192" y="48387"/>
                    <a:pt x="140589" y="52832"/>
                    <a:pt x="141478" y="57531"/>
                  </a:cubicBezTo>
                  <a:cubicBezTo>
                    <a:pt x="142367" y="62230"/>
                    <a:pt x="142875" y="66802"/>
                    <a:pt x="142875" y="71501"/>
                  </a:cubicBezTo>
                  <a:close/>
                </a:path>
              </a:pathLst>
            </a:custGeom>
            <a:solidFill>
              <a:srgbClr val="000000"/>
            </a:solidFill>
          </p:spPr>
        </p:sp>
      </p:grpSp>
      <p:grpSp>
        <p:nvGrpSpPr>
          <p:cNvPr name="Group 30" id="30"/>
          <p:cNvGrpSpPr>
            <a:grpSpLocks noChangeAspect="true"/>
          </p:cNvGrpSpPr>
          <p:nvPr/>
        </p:nvGrpSpPr>
        <p:grpSpPr>
          <a:xfrm rot="0">
            <a:off x="1312793" y="7096401"/>
            <a:ext cx="142875" cy="142875"/>
            <a:chOff x="0" y="0"/>
            <a:chExt cx="142875" cy="142875"/>
          </a:xfrm>
        </p:grpSpPr>
        <p:sp>
          <p:nvSpPr>
            <p:cNvPr name="Freeform 31" id="31"/>
            <p:cNvSpPr/>
            <p:nvPr/>
          </p:nvSpPr>
          <p:spPr>
            <a:xfrm flipH="false" flipV="false" rot="0">
              <a:off x="0" y="0"/>
              <a:ext cx="142875" cy="142875"/>
            </a:xfrm>
            <a:custGeom>
              <a:avLst/>
              <a:gdLst/>
              <a:ahLst/>
              <a:cxnLst/>
              <a:rect r="r" b="b" t="t" l="l"/>
              <a:pathLst>
                <a:path h="142875" w="142875">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374" y="0"/>
                  </a:cubicBezTo>
                  <a:cubicBezTo>
                    <a:pt x="75946" y="0"/>
                    <a:pt x="80772" y="508"/>
                    <a:pt x="85344" y="1397"/>
                  </a:cubicBezTo>
                  <a:cubicBezTo>
                    <a:pt x="89916" y="2286"/>
                    <a:pt x="94361" y="3683"/>
                    <a:pt x="98806" y="5461"/>
                  </a:cubicBezTo>
                  <a:cubicBezTo>
                    <a:pt x="103251" y="7239"/>
                    <a:pt x="107315" y="9398"/>
                    <a:pt x="111125" y="12065"/>
                  </a:cubicBezTo>
                  <a:cubicBezTo>
                    <a:pt x="114935" y="14732"/>
                    <a:pt x="118618" y="17653"/>
                    <a:pt x="121920" y="20955"/>
                  </a:cubicBezTo>
                  <a:cubicBezTo>
                    <a:pt x="125222" y="24257"/>
                    <a:pt x="128143" y="27940"/>
                    <a:pt x="130810" y="31750"/>
                  </a:cubicBezTo>
                  <a:cubicBezTo>
                    <a:pt x="133477" y="35560"/>
                    <a:pt x="135636" y="39751"/>
                    <a:pt x="137414" y="44069"/>
                  </a:cubicBezTo>
                  <a:cubicBezTo>
                    <a:pt x="139192" y="48387"/>
                    <a:pt x="140589" y="52832"/>
                    <a:pt x="141478" y="57531"/>
                  </a:cubicBezTo>
                  <a:cubicBezTo>
                    <a:pt x="142367" y="62230"/>
                    <a:pt x="142875" y="66802"/>
                    <a:pt x="142875" y="71501"/>
                  </a:cubicBezTo>
                  <a:close/>
                </a:path>
              </a:pathLst>
            </a:custGeom>
            <a:solidFill>
              <a:srgbClr val="000000"/>
            </a:solidFill>
          </p:spPr>
        </p:sp>
      </p:grpSp>
      <p:grpSp>
        <p:nvGrpSpPr>
          <p:cNvPr name="Group 32" id="32"/>
          <p:cNvGrpSpPr>
            <a:grpSpLocks noChangeAspect="true"/>
          </p:cNvGrpSpPr>
          <p:nvPr/>
        </p:nvGrpSpPr>
        <p:grpSpPr>
          <a:xfrm rot="0">
            <a:off x="5727935" y="1002259"/>
            <a:ext cx="6478705" cy="780231"/>
            <a:chOff x="0" y="0"/>
            <a:chExt cx="6478702" cy="780237"/>
          </a:xfrm>
        </p:grpSpPr>
        <p:sp>
          <p:nvSpPr>
            <p:cNvPr name="Freeform 33" id="33"/>
            <p:cNvSpPr/>
            <p:nvPr/>
          </p:nvSpPr>
          <p:spPr>
            <a:xfrm flipH="false" flipV="false" rot="0">
              <a:off x="0" y="0"/>
              <a:ext cx="6478651" cy="780288"/>
            </a:xfrm>
            <a:custGeom>
              <a:avLst/>
              <a:gdLst/>
              <a:ahLst/>
              <a:cxnLst/>
              <a:rect r="r" b="b" t="t" l="l"/>
              <a:pathLst>
                <a:path h="780288" w="6478651">
                  <a:moveTo>
                    <a:pt x="0" y="0"/>
                  </a:moveTo>
                  <a:lnTo>
                    <a:pt x="0" y="780288"/>
                  </a:lnTo>
                  <a:lnTo>
                    <a:pt x="6478651" y="780288"/>
                  </a:lnTo>
                  <a:lnTo>
                    <a:pt x="6478651" y="0"/>
                  </a:lnTo>
                  <a:close/>
                </a:path>
              </a:pathLst>
            </a:custGeom>
            <a:solidFill>
              <a:srgbClr val="004AAD"/>
            </a:solidFill>
          </p:spPr>
        </p:sp>
      </p:grpSp>
      <p:grpSp>
        <p:nvGrpSpPr>
          <p:cNvPr name="Group 34" id="34"/>
          <p:cNvGrpSpPr>
            <a:grpSpLocks noChangeAspect="true"/>
          </p:cNvGrpSpPr>
          <p:nvPr/>
        </p:nvGrpSpPr>
        <p:grpSpPr>
          <a:xfrm rot="0">
            <a:off x="9580912" y="2750972"/>
            <a:ext cx="142875" cy="142875"/>
            <a:chOff x="0" y="0"/>
            <a:chExt cx="142875" cy="142875"/>
          </a:xfrm>
        </p:grpSpPr>
        <p:sp>
          <p:nvSpPr>
            <p:cNvPr name="Freeform 35" id="35"/>
            <p:cNvSpPr/>
            <p:nvPr/>
          </p:nvSpPr>
          <p:spPr>
            <a:xfrm flipH="false" flipV="false" rot="0">
              <a:off x="0" y="0"/>
              <a:ext cx="142875" cy="142875"/>
            </a:xfrm>
            <a:custGeom>
              <a:avLst/>
              <a:gdLst/>
              <a:ahLst/>
              <a:cxnLst/>
              <a:rect r="r" b="b" t="t" l="l"/>
              <a:pathLst>
                <a:path h="142875" w="142875">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374" y="0"/>
                  </a:cubicBezTo>
                  <a:cubicBezTo>
                    <a:pt x="75946" y="0"/>
                    <a:pt x="80772" y="508"/>
                    <a:pt x="85344" y="1397"/>
                  </a:cubicBezTo>
                  <a:cubicBezTo>
                    <a:pt x="89916" y="2286"/>
                    <a:pt x="94361" y="3683"/>
                    <a:pt x="98806" y="5461"/>
                  </a:cubicBezTo>
                  <a:cubicBezTo>
                    <a:pt x="103251" y="7239"/>
                    <a:pt x="107315" y="9398"/>
                    <a:pt x="111125" y="12065"/>
                  </a:cubicBezTo>
                  <a:cubicBezTo>
                    <a:pt x="114935" y="14732"/>
                    <a:pt x="118618" y="17653"/>
                    <a:pt x="121920" y="20955"/>
                  </a:cubicBezTo>
                  <a:cubicBezTo>
                    <a:pt x="125222" y="24257"/>
                    <a:pt x="128143" y="27940"/>
                    <a:pt x="130810" y="31750"/>
                  </a:cubicBezTo>
                  <a:cubicBezTo>
                    <a:pt x="133477" y="35560"/>
                    <a:pt x="135636" y="39751"/>
                    <a:pt x="137414" y="44069"/>
                  </a:cubicBezTo>
                  <a:cubicBezTo>
                    <a:pt x="139192" y="48387"/>
                    <a:pt x="140589" y="52832"/>
                    <a:pt x="141478" y="57531"/>
                  </a:cubicBezTo>
                  <a:cubicBezTo>
                    <a:pt x="142367" y="62230"/>
                    <a:pt x="142875" y="66802"/>
                    <a:pt x="142875" y="71501"/>
                  </a:cubicBezTo>
                  <a:close/>
                </a:path>
              </a:pathLst>
            </a:custGeom>
            <a:solidFill>
              <a:srgbClr val="000000"/>
            </a:solidFill>
          </p:spPr>
        </p:sp>
      </p:grpSp>
      <p:grpSp>
        <p:nvGrpSpPr>
          <p:cNvPr name="Group 36" id="36"/>
          <p:cNvGrpSpPr>
            <a:grpSpLocks noChangeAspect="true"/>
          </p:cNvGrpSpPr>
          <p:nvPr/>
        </p:nvGrpSpPr>
        <p:grpSpPr>
          <a:xfrm rot="0">
            <a:off x="9580912" y="4979822"/>
            <a:ext cx="142875" cy="142875"/>
            <a:chOff x="0" y="0"/>
            <a:chExt cx="142875" cy="142875"/>
          </a:xfrm>
        </p:grpSpPr>
        <p:sp>
          <p:nvSpPr>
            <p:cNvPr name="Freeform 37" id="37"/>
            <p:cNvSpPr/>
            <p:nvPr/>
          </p:nvSpPr>
          <p:spPr>
            <a:xfrm flipH="false" flipV="false" rot="0">
              <a:off x="0" y="0"/>
              <a:ext cx="142875" cy="142875"/>
            </a:xfrm>
            <a:custGeom>
              <a:avLst/>
              <a:gdLst/>
              <a:ahLst/>
              <a:cxnLst/>
              <a:rect r="r" b="b" t="t" l="l"/>
              <a:pathLst>
                <a:path h="142875" w="142875">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374" y="0"/>
                  </a:cubicBezTo>
                  <a:cubicBezTo>
                    <a:pt x="75946" y="0"/>
                    <a:pt x="80772" y="508"/>
                    <a:pt x="85344" y="1397"/>
                  </a:cubicBezTo>
                  <a:cubicBezTo>
                    <a:pt x="89916" y="2286"/>
                    <a:pt x="94361" y="3683"/>
                    <a:pt x="98806" y="5461"/>
                  </a:cubicBezTo>
                  <a:cubicBezTo>
                    <a:pt x="103251" y="7239"/>
                    <a:pt x="107315" y="9398"/>
                    <a:pt x="111125" y="12065"/>
                  </a:cubicBezTo>
                  <a:cubicBezTo>
                    <a:pt x="114935" y="14732"/>
                    <a:pt x="118618" y="17653"/>
                    <a:pt x="121920" y="20955"/>
                  </a:cubicBezTo>
                  <a:cubicBezTo>
                    <a:pt x="125222" y="24257"/>
                    <a:pt x="128143" y="27940"/>
                    <a:pt x="130810" y="31750"/>
                  </a:cubicBezTo>
                  <a:cubicBezTo>
                    <a:pt x="133477" y="35560"/>
                    <a:pt x="135636" y="39751"/>
                    <a:pt x="137414" y="44069"/>
                  </a:cubicBezTo>
                  <a:cubicBezTo>
                    <a:pt x="139192" y="48387"/>
                    <a:pt x="140589" y="52832"/>
                    <a:pt x="141478" y="57531"/>
                  </a:cubicBezTo>
                  <a:cubicBezTo>
                    <a:pt x="142367" y="62230"/>
                    <a:pt x="142875" y="66802"/>
                    <a:pt x="142875" y="71501"/>
                  </a:cubicBezTo>
                  <a:close/>
                </a:path>
              </a:pathLst>
            </a:custGeom>
            <a:solidFill>
              <a:srgbClr val="000000"/>
            </a:solidFill>
          </p:spPr>
        </p:sp>
      </p:grpSp>
      <p:grpSp>
        <p:nvGrpSpPr>
          <p:cNvPr name="Group 38" id="38"/>
          <p:cNvGrpSpPr>
            <a:grpSpLocks noChangeAspect="true"/>
          </p:cNvGrpSpPr>
          <p:nvPr/>
        </p:nvGrpSpPr>
        <p:grpSpPr>
          <a:xfrm rot="0">
            <a:off x="9580912" y="6465722"/>
            <a:ext cx="142875" cy="142875"/>
            <a:chOff x="0" y="0"/>
            <a:chExt cx="142875" cy="142875"/>
          </a:xfrm>
        </p:grpSpPr>
        <p:sp>
          <p:nvSpPr>
            <p:cNvPr name="Freeform 39" id="39"/>
            <p:cNvSpPr/>
            <p:nvPr/>
          </p:nvSpPr>
          <p:spPr>
            <a:xfrm flipH="false" flipV="false" rot="0">
              <a:off x="0" y="0"/>
              <a:ext cx="142875" cy="142875"/>
            </a:xfrm>
            <a:custGeom>
              <a:avLst/>
              <a:gdLst/>
              <a:ahLst/>
              <a:cxnLst/>
              <a:rect r="r" b="b" t="t" l="l"/>
              <a:pathLst>
                <a:path h="142875" w="142875">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374" y="0"/>
                  </a:cubicBezTo>
                  <a:cubicBezTo>
                    <a:pt x="75946" y="0"/>
                    <a:pt x="80772" y="508"/>
                    <a:pt x="85344" y="1397"/>
                  </a:cubicBezTo>
                  <a:cubicBezTo>
                    <a:pt x="89916" y="2286"/>
                    <a:pt x="94361" y="3683"/>
                    <a:pt x="98806" y="5461"/>
                  </a:cubicBezTo>
                  <a:cubicBezTo>
                    <a:pt x="103251" y="7239"/>
                    <a:pt x="107315" y="9398"/>
                    <a:pt x="111125" y="12065"/>
                  </a:cubicBezTo>
                  <a:cubicBezTo>
                    <a:pt x="114935" y="14732"/>
                    <a:pt x="118618" y="17653"/>
                    <a:pt x="121920" y="20955"/>
                  </a:cubicBezTo>
                  <a:cubicBezTo>
                    <a:pt x="125222" y="24257"/>
                    <a:pt x="128143" y="27940"/>
                    <a:pt x="130810" y="31750"/>
                  </a:cubicBezTo>
                  <a:cubicBezTo>
                    <a:pt x="133477" y="35560"/>
                    <a:pt x="135636" y="39751"/>
                    <a:pt x="137414" y="44069"/>
                  </a:cubicBezTo>
                  <a:cubicBezTo>
                    <a:pt x="139192" y="48387"/>
                    <a:pt x="140589" y="52832"/>
                    <a:pt x="141478" y="57531"/>
                  </a:cubicBezTo>
                  <a:cubicBezTo>
                    <a:pt x="142367" y="62230"/>
                    <a:pt x="142875" y="66802"/>
                    <a:pt x="142875" y="71501"/>
                  </a:cubicBezTo>
                  <a:close/>
                </a:path>
              </a:pathLst>
            </a:custGeom>
            <a:solidFill>
              <a:srgbClr val="000000"/>
            </a:solidFill>
          </p:spPr>
        </p:sp>
      </p:grpSp>
      <p:grpSp>
        <p:nvGrpSpPr>
          <p:cNvPr name="Group 40" id="40"/>
          <p:cNvGrpSpPr>
            <a:grpSpLocks noChangeAspect="true"/>
          </p:cNvGrpSpPr>
          <p:nvPr/>
        </p:nvGrpSpPr>
        <p:grpSpPr>
          <a:xfrm rot="0">
            <a:off x="9580912" y="7208672"/>
            <a:ext cx="142875" cy="142875"/>
            <a:chOff x="0" y="0"/>
            <a:chExt cx="142875" cy="142875"/>
          </a:xfrm>
        </p:grpSpPr>
        <p:sp>
          <p:nvSpPr>
            <p:cNvPr name="Freeform 41" id="41"/>
            <p:cNvSpPr/>
            <p:nvPr/>
          </p:nvSpPr>
          <p:spPr>
            <a:xfrm flipH="false" flipV="false" rot="0">
              <a:off x="0" y="0"/>
              <a:ext cx="142875" cy="142875"/>
            </a:xfrm>
            <a:custGeom>
              <a:avLst/>
              <a:gdLst/>
              <a:ahLst/>
              <a:cxnLst/>
              <a:rect r="r" b="b" t="t" l="l"/>
              <a:pathLst>
                <a:path h="142875" w="142875">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374" y="0"/>
                  </a:cubicBezTo>
                  <a:cubicBezTo>
                    <a:pt x="75946" y="0"/>
                    <a:pt x="80772" y="508"/>
                    <a:pt x="85344" y="1397"/>
                  </a:cubicBezTo>
                  <a:cubicBezTo>
                    <a:pt x="89916" y="2286"/>
                    <a:pt x="94361" y="3683"/>
                    <a:pt x="98806" y="5461"/>
                  </a:cubicBezTo>
                  <a:cubicBezTo>
                    <a:pt x="103251" y="7239"/>
                    <a:pt x="107315" y="9398"/>
                    <a:pt x="111125" y="12065"/>
                  </a:cubicBezTo>
                  <a:cubicBezTo>
                    <a:pt x="114935" y="14732"/>
                    <a:pt x="118618" y="17653"/>
                    <a:pt x="121920" y="20955"/>
                  </a:cubicBezTo>
                  <a:cubicBezTo>
                    <a:pt x="125222" y="24257"/>
                    <a:pt x="128143" y="27940"/>
                    <a:pt x="130810" y="31750"/>
                  </a:cubicBezTo>
                  <a:cubicBezTo>
                    <a:pt x="133477" y="35560"/>
                    <a:pt x="135636" y="39751"/>
                    <a:pt x="137414" y="44069"/>
                  </a:cubicBezTo>
                  <a:cubicBezTo>
                    <a:pt x="139192" y="48387"/>
                    <a:pt x="140589" y="52832"/>
                    <a:pt x="141478" y="57531"/>
                  </a:cubicBezTo>
                  <a:cubicBezTo>
                    <a:pt x="142367" y="62230"/>
                    <a:pt x="142875" y="66802"/>
                    <a:pt x="142875" y="71501"/>
                  </a:cubicBezTo>
                  <a:close/>
                </a:path>
              </a:pathLst>
            </a:custGeom>
            <a:solidFill>
              <a:srgbClr val="000000"/>
            </a:solidFill>
          </p:spPr>
        </p:sp>
      </p:grpSp>
      <p:sp>
        <p:nvSpPr>
          <p:cNvPr name="Freeform 42" id="42"/>
          <p:cNvSpPr/>
          <p:nvPr/>
        </p:nvSpPr>
        <p:spPr>
          <a:xfrm flipH="false" flipV="false" rot="0">
            <a:off x="6693408" y="841248"/>
            <a:ext cx="4191000" cy="1219200"/>
          </a:xfrm>
          <a:custGeom>
            <a:avLst/>
            <a:gdLst/>
            <a:ahLst/>
            <a:cxnLst/>
            <a:rect r="r" b="b" t="t" l="l"/>
            <a:pathLst>
              <a:path h="1219200" w="4191000">
                <a:moveTo>
                  <a:pt x="0" y="0"/>
                </a:moveTo>
                <a:lnTo>
                  <a:pt x="4191000" y="0"/>
                </a:lnTo>
                <a:lnTo>
                  <a:pt x="4191000" y="1219200"/>
                </a:lnTo>
                <a:lnTo>
                  <a:pt x="0" y="1219200"/>
                </a:lnTo>
                <a:lnTo>
                  <a:pt x="0" y="0"/>
                </a:lnTo>
                <a:close/>
              </a:path>
            </a:pathLst>
          </a:custGeom>
          <a:blipFill>
            <a:blip r:embed="rId13"/>
            <a:stretch>
              <a:fillRect l="0" t="0" r="0" b="0"/>
            </a:stretch>
          </a:blipFill>
        </p:spPr>
      </p:sp>
      <p:grpSp>
        <p:nvGrpSpPr>
          <p:cNvPr name="Group 43" id="43"/>
          <p:cNvGrpSpPr>
            <a:grpSpLocks noChangeAspect="true"/>
          </p:cNvGrpSpPr>
          <p:nvPr/>
        </p:nvGrpSpPr>
        <p:grpSpPr>
          <a:xfrm rot="0">
            <a:off x="-63503" y="-63503"/>
            <a:ext cx="18414997" cy="10413997"/>
            <a:chOff x="0" y="0"/>
            <a:chExt cx="18415000" cy="10414000"/>
          </a:xfrm>
        </p:grpSpPr>
        <p:sp>
          <p:nvSpPr>
            <p:cNvPr name="Freeform 44" id="44"/>
            <p:cNvSpPr/>
            <p:nvPr/>
          </p:nvSpPr>
          <p:spPr>
            <a:xfrm flipH="false" flipV="false" rot="0">
              <a:off x="63500" y="63500"/>
              <a:ext cx="18288000" cy="10287000"/>
            </a:xfrm>
            <a:custGeom>
              <a:avLst/>
              <a:gdLst/>
              <a:ahLst/>
              <a:cxnLst/>
              <a:rect r="r" b="b" t="t" l="l"/>
              <a:pathLst>
                <a:path h="10287000" w="18288000">
                  <a:moveTo>
                    <a:pt x="0" y="0"/>
                  </a:moveTo>
                  <a:lnTo>
                    <a:pt x="0" y="10287000"/>
                  </a:lnTo>
                  <a:lnTo>
                    <a:pt x="18288000" y="10287000"/>
                  </a:lnTo>
                  <a:lnTo>
                    <a:pt x="18288000" y="0"/>
                  </a:lnTo>
                  <a:close/>
                </a:path>
              </a:pathLst>
            </a:custGeom>
            <a:solidFill>
              <a:srgbClr val="000000">
                <a:alpha val="0"/>
              </a:srgbClr>
            </a:solidFill>
          </p:spPr>
        </p:sp>
        <p:sp>
          <p:nvSpPr>
            <p:cNvPr name="Freeform 45" id="45"/>
            <p:cNvSpPr/>
            <p:nvPr/>
          </p:nvSpPr>
          <p:spPr>
            <a:xfrm flipH="false" flipV="false" rot="0">
              <a:off x="323342" y="9185148"/>
              <a:ext cx="699516" cy="690372"/>
            </a:xfrm>
            <a:custGeom>
              <a:avLst/>
              <a:gdLst/>
              <a:ahLst/>
              <a:cxnLst/>
              <a:rect r="r" b="b" t="t" l="l"/>
              <a:pathLst>
                <a:path h="690372" w="699516">
                  <a:moveTo>
                    <a:pt x="0" y="690372"/>
                  </a:moveTo>
                  <a:lnTo>
                    <a:pt x="699516" y="690372"/>
                  </a:lnTo>
                  <a:lnTo>
                    <a:pt x="699516" y="0"/>
                  </a:lnTo>
                  <a:lnTo>
                    <a:pt x="0" y="0"/>
                  </a:lnTo>
                  <a:close/>
                </a:path>
              </a:pathLst>
            </a:custGeom>
            <a:solidFill>
              <a:srgbClr val="000000">
                <a:alpha val="0"/>
              </a:srgbClr>
            </a:solidFill>
          </p:spPr>
        </p:sp>
        <p:sp>
          <p:nvSpPr>
            <p:cNvPr name="Freeform 46" id="46"/>
            <p:cNvSpPr/>
            <p:nvPr/>
          </p:nvSpPr>
          <p:spPr>
            <a:xfrm flipH="false" flipV="false" rot="0">
              <a:off x="1022858" y="8379841"/>
              <a:ext cx="954532" cy="941959"/>
            </a:xfrm>
            <a:custGeom>
              <a:avLst/>
              <a:gdLst/>
              <a:ahLst/>
              <a:cxnLst/>
              <a:rect r="r" b="b" t="t" l="l"/>
              <a:pathLst>
                <a:path h="941959" w="954532">
                  <a:moveTo>
                    <a:pt x="0" y="941959"/>
                  </a:moveTo>
                  <a:lnTo>
                    <a:pt x="954532" y="941959"/>
                  </a:lnTo>
                  <a:lnTo>
                    <a:pt x="954532" y="0"/>
                  </a:lnTo>
                  <a:lnTo>
                    <a:pt x="0" y="0"/>
                  </a:lnTo>
                  <a:close/>
                </a:path>
              </a:pathLst>
            </a:custGeom>
            <a:solidFill>
              <a:srgbClr val="000000">
                <a:alpha val="0"/>
              </a:srgbClr>
            </a:solidFill>
          </p:spPr>
        </p:sp>
      </p:grpSp>
      <p:sp>
        <p:nvSpPr>
          <p:cNvPr name="TextBox 47" id="47"/>
          <p:cNvSpPr txBox="true"/>
          <p:nvPr/>
        </p:nvSpPr>
        <p:spPr>
          <a:xfrm rot="0">
            <a:off x="1663436" y="2332644"/>
            <a:ext cx="4542415" cy="5934075"/>
          </a:xfrm>
          <a:prstGeom prst="rect">
            <a:avLst/>
          </a:prstGeom>
        </p:spPr>
        <p:txBody>
          <a:bodyPr anchor="t" rtlCol="false" tIns="0" lIns="0" bIns="0" rIns="0">
            <a:spAutoFit/>
          </a:bodyPr>
          <a:lstStyle/>
          <a:p>
            <a:pPr algn="l">
              <a:lnSpc>
                <a:spcPts val="5850"/>
              </a:lnSpc>
            </a:pPr>
            <a:r>
              <a:rPr lang="en-US" sz="3300">
                <a:solidFill>
                  <a:srgbClr val="000000"/>
                </a:solidFill>
                <a:latin typeface="Poppins"/>
                <a:ea typeface="Poppins"/>
                <a:cs typeface="Poppins"/>
                <a:sym typeface="Poppins"/>
              </a:rPr>
              <a:t>Cirugía general. Cirugía pediátrica. Cirugía ginecológica. Cirugía maxilofacial. Cirugía ortopédica. Cirugía artroscópica. Cirugía otorrinolaringología.</a:t>
            </a:r>
          </a:p>
        </p:txBody>
      </p:sp>
      <p:sp>
        <p:nvSpPr>
          <p:cNvPr name="TextBox 48" id="48"/>
          <p:cNvSpPr txBox="true"/>
          <p:nvPr/>
        </p:nvSpPr>
        <p:spPr>
          <a:xfrm rot="0">
            <a:off x="9931546" y="2444915"/>
            <a:ext cx="3783206" cy="5191125"/>
          </a:xfrm>
          <a:prstGeom prst="rect">
            <a:avLst/>
          </a:prstGeom>
        </p:spPr>
        <p:txBody>
          <a:bodyPr anchor="t" rtlCol="false" tIns="0" lIns="0" bIns="0" rIns="0">
            <a:spAutoFit/>
          </a:bodyPr>
          <a:lstStyle/>
          <a:p>
            <a:pPr algn="just">
              <a:lnSpc>
                <a:spcPts val="5850"/>
              </a:lnSpc>
            </a:pPr>
            <a:r>
              <a:rPr lang="en-US" sz="3300">
                <a:solidFill>
                  <a:srgbClr val="000000"/>
                </a:solidFill>
                <a:latin typeface="Poppins"/>
                <a:ea typeface="Poppins"/>
                <a:cs typeface="Poppins"/>
                <a:sym typeface="Poppins"/>
              </a:rPr>
              <a:t>Cirugía plástica, reconstructiva y estética. Cirugía dermatológica. Neurocirugía. Cirugía urológica.</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5637" y="-66551"/>
            <a:ext cx="18420188" cy="10420093"/>
          </a:xfrm>
          <a:custGeom>
            <a:avLst/>
            <a:gdLst/>
            <a:ahLst/>
            <a:cxnLst/>
            <a:rect r="r" b="b" t="t" l="l"/>
            <a:pathLst>
              <a:path h="10420093" w="18420188">
                <a:moveTo>
                  <a:pt x="0" y="0"/>
                </a:moveTo>
                <a:lnTo>
                  <a:pt x="18420188" y="0"/>
                </a:lnTo>
                <a:lnTo>
                  <a:pt x="18420188" y="10420093"/>
                </a:lnTo>
                <a:lnTo>
                  <a:pt x="0" y="1042009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59842" y="341881"/>
            <a:ext cx="3457575" cy="876300"/>
          </a:xfrm>
          <a:custGeom>
            <a:avLst/>
            <a:gdLst/>
            <a:ahLst/>
            <a:cxnLst/>
            <a:rect r="r" b="b" t="t" l="l"/>
            <a:pathLst>
              <a:path h="876300" w="3457575">
                <a:moveTo>
                  <a:pt x="0" y="0"/>
                </a:moveTo>
                <a:lnTo>
                  <a:pt x="3457575" y="0"/>
                </a:lnTo>
                <a:lnTo>
                  <a:pt x="3457575" y="876300"/>
                </a:lnTo>
                <a:lnTo>
                  <a:pt x="0" y="876300"/>
                </a:lnTo>
                <a:lnTo>
                  <a:pt x="0" y="0"/>
                </a:lnTo>
                <a:close/>
              </a:path>
            </a:pathLst>
          </a:custGeom>
          <a:blipFill>
            <a:blip r:embed="rId4"/>
            <a:stretch>
              <a:fillRect l="0" t="0" r="0" b="0"/>
            </a:stretch>
          </a:blipFill>
        </p:spPr>
      </p:sp>
      <p:sp>
        <p:nvSpPr>
          <p:cNvPr name="Freeform 4" id="4"/>
          <p:cNvSpPr/>
          <p:nvPr/>
        </p:nvSpPr>
        <p:spPr>
          <a:xfrm flipH="false" flipV="false" rot="0">
            <a:off x="0" y="8375028"/>
            <a:ext cx="18288000" cy="1911972"/>
          </a:xfrm>
          <a:custGeom>
            <a:avLst/>
            <a:gdLst/>
            <a:ahLst/>
            <a:cxnLst/>
            <a:rect r="r" b="b" t="t" l="l"/>
            <a:pathLst>
              <a:path h="1911972" w="18288000">
                <a:moveTo>
                  <a:pt x="0" y="0"/>
                </a:moveTo>
                <a:lnTo>
                  <a:pt x="18288000" y="0"/>
                </a:lnTo>
                <a:lnTo>
                  <a:pt x="18288000" y="1911972"/>
                </a:lnTo>
                <a:lnTo>
                  <a:pt x="0" y="1911972"/>
                </a:lnTo>
                <a:lnTo>
                  <a:pt x="0" y="0"/>
                </a:lnTo>
                <a:close/>
              </a:path>
            </a:pathLst>
          </a:custGeom>
          <a:blipFill>
            <a:blip r:embed="rId5"/>
            <a:stretch>
              <a:fillRect l="0" t="-29924" r="0" b="-99"/>
            </a:stretch>
          </a:blipFill>
        </p:spPr>
      </p:sp>
      <p:sp>
        <p:nvSpPr>
          <p:cNvPr name="Freeform 5" id="5"/>
          <p:cNvSpPr/>
          <p:nvPr/>
        </p:nvSpPr>
        <p:spPr>
          <a:xfrm flipH="false" flipV="false" rot="0">
            <a:off x="12794847" y="9258300"/>
            <a:ext cx="4781550" cy="962025"/>
          </a:xfrm>
          <a:custGeom>
            <a:avLst/>
            <a:gdLst/>
            <a:ahLst/>
            <a:cxnLst/>
            <a:rect r="r" b="b" t="t" l="l"/>
            <a:pathLst>
              <a:path h="962025" w="4781550">
                <a:moveTo>
                  <a:pt x="0" y="0"/>
                </a:moveTo>
                <a:lnTo>
                  <a:pt x="4781550" y="0"/>
                </a:lnTo>
                <a:lnTo>
                  <a:pt x="4781550" y="962025"/>
                </a:lnTo>
                <a:lnTo>
                  <a:pt x="0" y="962025"/>
                </a:lnTo>
                <a:lnTo>
                  <a:pt x="0" y="0"/>
                </a:lnTo>
                <a:close/>
              </a:path>
            </a:pathLst>
          </a:custGeom>
          <a:blipFill>
            <a:blip r:embed="rId6"/>
            <a:stretch>
              <a:fillRect l="0" t="0" r="0" b="0"/>
            </a:stretch>
          </a:blipFill>
        </p:spPr>
      </p:sp>
      <p:grpSp>
        <p:nvGrpSpPr>
          <p:cNvPr name="Group 6" id="6"/>
          <p:cNvGrpSpPr>
            <a:grpSpLocks noChangeAspect="true"/>
          </p:cNvGrpSpPr>
          <p:nvPr/>
        </p:nvGrpSpPr>
        <p:grpSpPr>
          <a:xfrm rot="0">
            <a:off x="15184250" y="3984746"/>
            <a:ext cx="2317499" cy="2317499"/>
            <a:chOff x="0" y="0"/>
            <a:chExt cx="3089999" cy="3089999"/>
          </a:xfrm>
        </p:grpSpPr>
        <p:sp>
          <p:nvSpPr>
            <p:cNvPr name="Freeform 7" id="7"/>
            <p:cNvSpPr/>
            <p:nvPr/>
          </p:nvSpPr>
          <p:spPr>
            <a:xfrm flipH="false" flipV="false" rot="0">
              <a:off x="0" y="0"/>
              <a:ext cx="3089910" cy="3090037"/>
            </a:xfrm>
            <a:custGeom>
              <a:avLst/>
              <a:gdLst/>
              <a:ahLst/>
              <a:cxnLst/>
              <a:rect r="r" b="b" t="t" l="l"/>
              <a:pathLst>
                <a:path h="3090037" w="3089910">
                  <a:moveTo>
                    <a:pt x="1544955" y="0"/>
                  </a:moveTo>
                  <a:cubicBezTo>
                    <a:pt x="691769" y="0"/>
                    <a:pt x="0" y="691769"/>
                    <a:pt x="0" y="1544955"/>
                  </a:cubicBezTo>
                  <a:cubicBezTo>
                    <a:pt x="0" y="2398141"/>
                    <a:pt x="691769" y="3090037"/>
                    <a:pt x="1544955" y="3090037"/>
                  </a:cubicBezTo>
                  <a:cubicBezTo>
                    <a:pt x="2398141" y="3090037"/>
                    <a:pt x="3089910" y="2398268"/>
                    <a:pt x="3089910" y="1545082"/>
                  </a:cubicBezTo>
                  <a:cubicBezTo>
                    <a:pt x="3089910" y="691896"/>
                    <a:pt x="2398268" y="0"/>
                    <a:pt x="1544955" y="0"/>
                  </a:cubicBezTo>
                  <a:close/>
                </a:path>
              </a:pathLst>
            </a:custGeom>
            <a:blipFill>
              <a:blip r:embed="rId7"/>
              <a:stretch>
                <a:fillRect l="-31033" t="0" r="-28346" b="1"/>
              </a:stretch>
            </a:blipFill>
          </p:spPr>
        </p:sp>
      </p:grpSp>
      <p:grpSp>
        <p:nvGrpSpPr>
          <p:cNvPr name="Group 8" id="8"/>
          <p:cNvGrpSpPr>
            <a:grpSpLocks noChangeAspect="true"/>
          </p:cNvGrpSpPr>
          <p:nvPr/>
        </p:nvGrpSpPr>
        <p:grpSpPr>
          <a:xfrm rot="0">
            <a:off x="5964888" y="975827"/>
            <a:ext cx="6478705" cy="780231"/>
            <a:chOff x="0" y="0"/>
            <a:chExt cx="6478702" cy="780237"/>
          </a:xfrm>
        </p:grpSpPr>
        <p:sp>
          <p:nvSpPr>
            <p:cNvPr name="Freeform 9" id="9"/>
            <p:cNvSpPr/>
            <p:nvPr/>
          </p:nvSpPr>
          <p:spPr>
            <a:xfrm flipH="false" flipV="false" rot="0">
              <a:off x="0" y="0"/>
              <a:ext cx="6478651" cy="780288"/>
            </a:xfrm>
            <a:custGeom>
              <a:avLst/>
              <a:gdLst/>
              <a:ahLst/>
              <a:cxnLst/>
              <a:rect r="r" b="b" t="t" l="l"/>
              <a:pathLst>
                <a:path h="780288" w="6478651">
                  <a:moveTo>
                    <a:pt x="0" y="0"/>
                  </a:moveTo>
                  <a:lnTo>
                    <a:pt x="0" y="780288"/>
                  </a:lnTo>
                  <a:lnTo>
                    <a:pt x="6478651" y="780288"/>
                  </a:lnTo>
                  <a:lnTo>
                    <a:pt x="6478651" y="0"/>
                  </a:lnTo>
                  <a:close/>
                </a:path>
              </a:pathLst>
            </a:custGeom>
            <a:solidFill>
              <a:srgbClr val="E52B2F"/>
            </a:solidFill>
          </p:spPr>
        </p:sp>
      </p:grpSp>
      <p:grpSp>
        <p:nvGrpSpPr>
          <p:cNvPr name="Group 10" id="10"/>
          <p:cNvGrpSpPr>
            <a:grpSpLocks noChangeAspect="true"/>
          </p:cNvGrpSpPr>
          <p:nvPr/>
        </p:nvGrpSpPr>
        <p:grpSpPr>
          <a:xfrm rot="0">
            <a:off x="12443593" y="2311822"/>
            <a:ext cx="2498207" cy="2498207"/>
            <a:chOff x="0" y="0"/>
            <a:chExt cx="3330943" cy="3330943"/>
          </a:xfrm>
        </p:grpSpPr>
        <p:sp>
          <p:nvSpPr>
            <p:cNvPr name="Freeform 11" id="11"/>
            <p:cNvSpPr/>
            <p:nvPr/>
          </p:nvSpPr>
          <p:spPr>
            <a:xfrm flipH="false" flipV="false" rot="0">
              <a:off x="0" y="0"/>
              <a:ext cx="3330956" cy="3330956"/>
            </a:xfrm>
            <a:custGeom>
              <a:avLst/>
              <a:gdLst/>
              <a:ahLst/>
              <a:cxnLst/>
              <a:rect r="r" b="b" t="t" l="l"/>
              <a:pathLst>
                <a:path h="3330956" w="3330956">
                  <a:moveTo>
                    <a:pt x="1665478" y="0"/>
                  </a:moveTo>
                  <a:cubicBezTo>
                    <a:pt x="745617" y="0"/>
                    <a:pt x="0" y="745617"/>
                    <a:pt x="0" y="1665478"/>
                  </a:cubicBezTo>
                  <a:cubicBezTo>
                    <a:pt x="0" y="2585339"/>
                    <a:pt x="745617" y="3330956"/>
                    <a:pt x="1665478" y="3330956"/>
                  </a:cubicBezTo>
                  <a:cubicBezTo>
                    <a:pt x="2585339" y="3330956"/>
                    <a:pt x="3330956" y="2585339"/>
                    <a:pt x="3330956" y="1665478"/>
                  </a:cubicBezTo>
                  <a:cubicBezTo>
                    <a:pt x="3330956" y="745617"/>
                    <a:pt x="2585339" y="0"/>
                    <a:pt x="1665478" y="0"/>
                  </a:cubicBezTo>
                  <a:close/>
                </a:path>
              </a:pathLst>
            </a:custGeom>
            <a:blipFill>
              <a:blip r:embed="rId8"/>
              <a:stretch>
                <a:fillRect l="-39086" t="0" r="-39037" b="0"/>
              </a:stretch>
            </a:blipFill>
          </p:spPr>
        </p:sp>
      </p:grpSp>
      <p:grpSp>
        <p:nvGrpSpPr>
          <p:cNvPr name="Group 12" id="12"/>
          <p:cNvGrpSpPr>
            <a:grpSpLocks noChangeAspect="true"/>
          </p:cNvGrpSpPr>
          <p:nvPr/>
        </p:nvGrpSpPr>
        <p:grpSpPr>
          <a:xfrm rot="0">
            <a:off x="12443593" y="5550608"/>
            <a:ext cx="2498207" cy="2498207"/>
            <a:chOff x="0" y="0"/>
            <a:chExt cx="3330943" cy="3330943"/>
          </a:xfrm>
        </p:grpSpPr>
        <p:sp>
          <p:nvSpPr>
            <p:cNvPr name="Freeform 13" id="13"/>
            <p:cNvSpPr/>
            <p:nvPr/>
          </p:nvSpPr>
          <p:spPr>
            <a:xfrm flipH="false" flipV="false" rot="0">
              <a:off x="0" y="0"/>
              <a:ext cx="3330956" cy="3330956"/>
            </a:xfrm>
            <a:custGeom>
              <a:avLst/>
              <a:gdLst/>
              <a:ahLst/>
              <a:cxnLst/>
              <a:rect r="r" b="b" t="t" l="l"/>
              <a:pathLst>
                <a:path h="3330956" w="3330956">
                  <a:moveTo>
                    <a:pt x="1663827" y="0"/>
                  </a:moveTo>
                  <a:cubicBezTo>
                    <a:pt x="744728" y="889"/>
                    <a:pt x="0" y="746252"/>
                    <a:pt x="0" y="1665478"/>
                  </a:cubicBezTo>
                  <a:cubicBezTo>
                    <a:pt x="0" y="2585339"/>
                    <a:pt x="745617" y="3330956"/>
                    <a:pt x="1665478" y="3330956"/>
                  </a:cubicBezTo>
                  <a:cubicBezTo>
                    <a:pt x="2585339" y="3330956"/>
                    <a:pt x="3330956" y="2585339"/>
                    <a:pt x="3330956" y="1665478"/>
                  </a:cubicBezTo>
                  <a:cubicBezTo>
                    <a:pt x="3330956" y="746252"/>
                    <a:pt x="2586101" y="889"/>
                    <a:pt x="1667129" y="0"/>
                  </a:cubicBezTo>
                  <a:close/>
                </a:path>
              </a:pathLst>
            </a:custGeom>
            <a:blipFill>
              <a:blip r:embed="rId9"/>
              <a:stretch>
                <a:fillRect l="0" t="0" r="-78124" b="0"/>
              </a:stretch>
            </a:blipFill>
          </p:spPr>
        </p:sp>
      </p:grpSp>
      <p:grpSp>
        <p:nvGrpSpPr>
          <p:cNvPr name="Group 14" id="14"/>
          <p:cNvGrpSpPr>
            <a:grpSpLocks noChangeAspect="true"/>
          </p:cNvGrpSpPr>
          <p:nvPr/>
        </p:nvGrpSpPr>
        <p:grpSpPr>
          <a:xfrm rot="0">
            <a:off x="1835134" y="3200400"/>
            <a:ext cx="142875" cy="142875"/>
            <a:chOff x="0" y="0"/>
            <a:chExt cx="142875" cy="142875"/>
          </a:xfrm>
        </p:grpSpPr>
        <p:sp>
          <p:nvSpPr>
            <p:cNvPr name="Freeform 15" id="15"/>
            <p:cNvSpPr/>
            <p:nvPr/>
          </p:nvSpPr>
          <p:spPr>
            <a:xfrm flipH="false" flipV="false" rot="0">
              <a:off x="0" y="0"/>
              <a:ext cx="142875" cy="142875"/>
            </a:xfrm>
            <a:custGeom>
              <a:avLst/>
              <a:gdLst/>
              <a:ahLst/>
              <a:cxnLst/>
              <a:rect r="r" b="b" t="t" l="l"/>
              <a:pathLst>
                <a:path h="142875" w="142875">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374" y="0"/>
                  </a:cubicBezTo>
                  <a:cubicBezTo>
                    <a:pt x="75946" y="0"/>
                    <a:pt x="80772" y="508"/>
                    <a:pt x="85344" y="1397"/>
                  </a:cubicBezTo>
                  <a:cubicBezTo>
                    <a:pt x="89916" y="2286"/>
                    <a:pt x="94361" y="3683"/>
                    <a:pt x="98806" y="5461"/>
                  </a:cubicBezTo>
                  <a:cubicBezTo>
                    <a:pt x="103251" y="7239"/>
                    <a:pt x="107315" y="9398"/>
                    <a:pt x="111125" y="12065"/>
                  </a:cubicBezTo>
                  <a:cubicBezTo>
                    <a:pt x="114935" y="14732"/>
                    <a:pt x="118618" y="17653"/>
                    <a:pt x="121920" y="20955"/>
                  </a:cubicBezTo>
                  <a:cubicBezTo>
                    <a:pt x="125222" y="24257"/>
                    <a:pt x="128143" y="27940"/>
                    <a:pt x="130810" y="31750"/>
                  </a:cubicBezTo>
                  <a:cubicBezTo>
                    <a:pt x="133477" y="35560"/>
                    <a:pt x="135636" y="39751"/>
                    <a:pt x="137414" y="44069"/>
                  </a:cubicBezTo>
                  <a:cubicBezTo>
                    <a:pt x="139192" y="48387"/>
                    <a:pt x="140589" y="52832"/>
                    <a:pt x="141478" y="57531"/>
                  </a:cubicBezTo>
                  <a:cubicBezTo>
                    <a:pt x="142367" y="62230"/>
                    <a:pt x="142875" y="66802"/>
                    <a:pt x="142875" y="71501"/>
                  </a:cubicBezTo>
                  <a:close/>
                </a:path>
              </a:pathLst>
            </a:custGeom>
            <a:solidFill>
              <a:srgbClr val="000000"/>
            </a:solidFill>
          </p:spPr>
        </p:sp>
      </p:grpSp>
      <p:grpSp>
        <p:nvGrpSpPr>
          <p:cNvPr name="Group 16" id="16"/>
          <p:cNvGrpSpPr>
            <a:grpSpLocks noChangeAspect="true"/>
          </p:cNvGrpSpPr>
          <p:nvPr/>
        </p:nvGrpSpPr>
        <p:grpSpPr>
          <a:xfrm rot="0">
            <a:off x="1835134" y="4686300"/>
            <a:ext cx="142875" cy="142875"/>
            <a:chOff x="0" y="0"/>
            <a:chExt cx="142875" cy="142875"/>
          </a:xfrm>
        </p:grpSpPr>
        <p:sp>
          <p:nvSpPr>
            <p:cNvPr name="Freeform 17" id="17"/>
            <p:cNvSpPr/>
            <p:nvPr/>
          </p:nvSpPr>
          <p:spPr>
            <a:xfrm flipH="false" flipV="false" rot="0">
              <a:off x="0" y="0"/>
              <a:ext cx="142875" cy="142875"/>
            </a:xfrm>
            <a:custGeom>
              <a:avLst/>
              <a:gdLst/>
              <a:ahLst/>
              <a:cxnLst/>
              <a:rect r="r" b="b" t="t" l="l"/>
              <a:pathLst>
                <a:path h="142875" w="142875">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374" y="0"/>
                  </a:cubicBezTo>
                  <a:cubicBezTo>
                    <a:pt x="75946" y="0"/>
                    <a:pt x="80772" y="508"/>
                    <a:pt x="85344" y="1397"/>
                  </a:cubicBezTo>
                  <a:cubicBezTo>
                    <a:pt x="89916" y="2286"/>
                    <a:pt x="94361" y="3683"/>
                    <a:pt x="98806" y="5461"/>
                  </a:cubicBezTo>
                  <a:cubicBezTo>
                    <a:pt x="103251" y="7239"/>
                    <a:pt x="107315" y="9398"/>
                    <a:pt x="111125" y="12065"/>
                  </a:cubicBezTo>
                  <a:cubicBezTo>
                    <a:pt x="114935" y="14732"/>
                    <a:pt x="118618" y="17653"/>
                    <a:pt x="121920" y="20955"/>
                  </a:cubicBezTo>
                  <a:cubicBezTo>
                    <a:pt x="125222" y="24257"/>
                    <a:pt x="128143" y="27940"/>
                    <a:pt x="130810" y="31750"/>
                  </a:cubicBezTo>
                  <a:cubicBezTo>
                    <a:pt x="133477" y="35560"/>
                    <a:pt x="135636" y="39751"/>
                    <a:pt x="137414" y="44069"/>
                  </a:cubicBezTo>
                  <a:cubicBezTo>
                    <a:pt x="139192" y="48387"/>
                    <a:pt x="140589" y="52832"/>
                    <a:pt x="141478" y="57531"/>
                  </a:cubicBezTo>
                  <a:cubicBezTo>
                    <a:pt x="142367" y="62230"/>
                    <a:pt x="142875" y="66802"/>
                    <a:pt x="142875" y="71501"/>
                  </a:cubicBezTo>
                  <a:close/>
                </a:path>
              </a:pathLst>
            </a:custGeom>
            <a:solidFill>
              <a:srgbClr val="000000"/>
            </a:solidFill>
          </p:spPr>
        </p:sp>
      </p:grpSp>
      <p:grpSp>
        <p:nvGrpSpPr>
          <p:cNvPr name="Group 18" id="18"/>
          <p:cNvGrpSpPr>
            <a:grpSpLocks noChangeAspect="true"/>
          </p:cNvGrpSpPr>
          <p:nvPr/>
        </p:nvGrpSpPr>
        <p:grpSpPr>
          <a:xfrm rot="0">
            <a:off x="1835134" y="5429250"/>
            <a:ext cx="142875" cy="142875"/>
            <a:chOff x="0" y="0"/>
            <a:chExt cx="142875" cy="142875"/>
          </a:xfrm>
        </p:grpSpPr>
        <p:sp>
          <p:nvSpPr>
            <p:cNvPr name="Freeform 19" id="19"/>
            <p:cNvSpPr/>
            <p:nvPr/>
          </p:nvSpPr>
          <p:spPr>
            <a:xfrm flipH="false" flipV="false" rot="0">
              <a:off x="0" y="0"/>
              <a:ext cx="142875" cy="142875"/>
            </a:xfrm>
            <a:custGeom>
              <a:avLst/>
              <a:gdLst/>
              <a:ahLst/>
              <a:cxnLst/>
              <a:rect r="r" b="b" t="t" l="l"/>
              <a:pathLst>
                <a:path h="142875" w="142875">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374" y="0"/>
                  </a:cubicBezTo>
                  <a:cubicBezTo>
                    <a:pt x="75946" y="0"/>
                    <a:pt x="80772" y="508"/>
                    <a:pt x="85344" y="1397"/>
                  </a:cubicBezTo>
                  <a:cubicBezTo>
                    <a:pt x="89916" y="2286"/>
                    <a:pt x="94361" y="3683"/>
                    <a:pt x="98806" y="5461"/>
                  </a:cubicBezTo>
                  <a:cubicBezTo>
                    <a:pt x="103251" y="7239"/>
                    <a:pt x="107315" y="9398"/>
                    <a:pt x="111125" y="12065"/>
                  </a:cubicBezTo>
                  <a:cubicBezTo>
                    <a:pt x="114935" y="14732"/>
                    <a:pt x="118618" y="17653"/>
                    <a:pt x="121920" y="20955"/>
                  </a:cubicBezTo>
                  <a:cubicBezTo>
                    <a:pt x="125222" y="24257"/>
                    <a:pt x="128143" y="27940"/>
                    <a:pt x="130810" y="31750"/>
                  </a:cubicBezTo>
                  <a:cubicBezTo>
                    <a:pt x="133477" y="35560"/>
                    <a:pt x="135636" y="39751"/>
                    <a:pt x="137414" y="44069"/>
                  </a:cubicBezTo>
                  <a:cubicBezTo>
                    <a:pt x="139192" y="48387"/>
                    <a:pt x="140589" y="52832"/>
                    <a:pt x="141478" y="57531"/>
                  </a:cubicBezTo>
                  <a:cubicBezTo>
                    <a:pt x="142367" y="62230"/>
                    <a:pt x="142875" y="66802"/>
                    <a:pt x="142875" y="71501"/>
                  </a:cubicBezTo>
                  <a:close/>
                </a:path>
              </a:pathLst>
            </a:custGeom>
            <a:solidFill>
              <a:srgbClr val="000000"/>
            </a:solidFill>
          </p:spPr>
        </p:sp>
      </p:grpSp>
      <p:grpSp>
        <p:nvGrpSpPr>
          <p:cNvPr name="Group 20" id="20"/>
          <p:cNvGrpSpPr>
            <a:grpSpLocks noChangeAspect="true"/>
          </p:cNvGrpSpPr>
          <p:nvPr/>
        </p:nvGrpSpPr>
        <p:grpSpPr>
          <a:xfrm rot="0">
            <a:off x="1835134" y="6172200"/>
            <a:ext cx="142875" cy="142875"/>
            <a:chOff x="0" y="0"/>
            <a:chExt cx="142875" cy="142875"/>
          </a:xfrm>
        </p:grpSpPr>
        <p:sp>
          <p:nvSpPr>
            <p:cNvPr name="Freeform 21" id="21"/>
            <p:cNvSpPr/>
            <p:nvPr/>
          </p:nvSpPr>
          <p:spPr>
            <a:xfrm flipH="false" flipV="false" rot="0">
              <a:off x="0" y="0"/>
              <a:ext cx="142875" cy="142875"/>
            </a:xfrm>
            <a:custGeom>
              <a:avLst/>
              <a:gdLst/>
              <a:ahLst/>
              <a:cxnLst/>
              <a:rect r="r" b="b" t="t" l="l"/>
              <a:pathLst>
                <a:path h="142875" w="142875">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374" y="0"/>
                  </a:cubicBezTo>
                  <a:cubicBezTo>
                    <a:pt x="75946" y="0"/>
                    <a:pt x="80772" y="508"/>
                    <a:pt x="85344" y="1397"/>
                  </a:cubicBezTo>
                  <a:cubicBezTo>
                    <a:pt x="89916" y="2286"/>
                    <a:pt x="94361" y="3683"/>
                    <a:pt x="98806" y="5461"/>
                  </a:cubicBezTo>
                  <a:cubicBezTo>
                    <a:pt x="103251" y="7239"/>
                    <a:pt x="107315" y="9398"/>
                    <a:pt x="111125" y="12065"/>
                  </a:cubicBezTo>
                  <a:cubicBezTo>
                    <a:pt x="114935" y="14732"/>
                    <a:pt x="118618" y="17653"/>
                    <a:pt x="121920" y="20955"/>
                  </a:cubicBezTo>
                  <a:cubicBezTo>
                    <a:pt x="125222" y="24257"/>
                    <a:pt x="128143" y="27940"/>
                    <a:pt x="130810" y="31750"/>
                  </a:cubicBezTo>
                  <a:cubicBezTo>
                    <a:pt x="133477" y="35560"/>
                    <a:pt x="135636" y="39751"/>
                    <a:pt x="137414" y="44069"/>
                  </a:cubicBezTo>
                  <a:cubicBezTo>
                    <a:pt x="139192" y="48387"/>
                    <a:pt x="140589" y="52832"/>
                    <a:pt x="141478" y="57531"/>
                  </a:cubicBezTo>
                  <a:cubicBezTo>
                    <a:pt x="142367" y="62230"/>
                    <a:pt x="142875" y="66802"/>
                    <a:pt x="142875" y="71501"/>
                  </a:cubicBezTo>
                  <a:close/>
                </a:path>
              </a:pathLst>
            </a:custGeom>
            <a:solidFill>
              <a:srgbClr val="000000"/>
            </a:solidFill>
          </p:spPr>
        </p:sp>
      </p:grpSp>
      <p:grpSp>
        <p:nvGrpSpPr>
          <p:cNvPr name="Group 22" id="22"/>
          <p:cNvGrpSpPr>
            <a:grpSpLocks noChangeAspect="true"/>
          </p:cNvGrpSpPr>
          <p:nvPr/>
        </p:nvGrpSpPr>
        <p:grpSpPr>
          <a:xfrm rot="0">
            <a:off x="1835134" y="6915150"/>
            <a:ext cx="142875" cy="142875"/>
            <a:chOff x="0" y="0"/>
            <a:chExt cx="142875" cy="142875"/>
          </a:xfrm>
        </p:grpSpPr>
        <p:sp>
          <p:nvSpPr>
            <p:cNvPr name="Freeform 23" id="23"/>
            <p:cNvSpPr/>
            <p:nvPr/>
          </p:nvSpPr>
          <p:spPr>
            <a:xfrm flipH="false" flipV="false" rot="0">
              <a:off x="0" y="0"/>
              <a:ext cx="142875" cy="142875"/>
            </a:xfrm>
            <a:custGeom>
              <a:avLst/>
              <a:gdLst/>
              <a:ahLst/>
              <a:cxnLst/>
              <a:rect r="r" b="b" t="t" l="l"/>
              <a:pathLst>
                <a:path h="142875" w="142875">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374" y="0"/>
                  </a:cubicBezTo>
                  <a:cubicBezTo>
                    <a:pt x="75946" y="0"/>
                    <a:pt x="80772" y="508"/>
                    <a:pt x="85344" y="1397"/>
                  </a:cubicBezTo>
                  <a:cubicBezTo>
                    <a:pt x="89916" y="2286"/>
                    <a:pt x="94361" y="3683"/>
                    <a:pt x="98806" y="5461"/>
                  </a:cubicBezTo>
                  <a:cubicBezTo>
                    <a:pt x="103251" y="7239"/>
                    <a:pt x="107315" y="9398"/>
                    <a:pt x="111125" y="12065"/>
                  </a:cubicBezTo>
                  <a:cubicBezTo>
                    <a:pt x="114935" y="14732"/>
                    <a:pt x="118618" y="17653"/>
                    <a:pt x="121920" y="20955"/>
                  </a:cubicBezTo>
                  <a:cubicBezTo>
                    <a:pt x="125222" y="24257"/>
                    <a:pt x="128143" y="27940"/>
                    <a:pt x="130810" y="31750"/>
                  </a:cubicBezTo>
                  <a:cubicBezTo>
                    <a:pt x="133477" y="35560"/>
                    <a:pt x="135636" y="39751"/>
                    <a:pt x="137414" y="44069"/>
                  </a:cubicBezTo>
                  <a:cubicBezTo>
                    <a:pt x="139192" y="48387"/>
                    <a:pt x="140589" y="52832"/>
                    <a:pt x="141478" y="57531"/>
                  </a:cubicBezTo>
                  <a:cubicBezTo>
                    <a:pt x="142367" y="62230"/>
                    <a:pt x="142875" y="66802"/>
                    <a:pt x="142875" y="71501"/>
                  </a:cubicBezTo>
                  <a:close/>
                </a:path>
              </a:pathLst>
            </a:custGeom>
            <a:solidFill>
              <a:srgbClr val="000000"/>
            </a:solidFill>
          </p:spPr>
        </p:sp>
      </p:grpSp>
      <p:sp>
        <p:nvSpPr>
          <p:cNvPr name="Freeform 24" id="24"/>
          <p:cNvSpPr/>
          <p:nvPr/>
        </p:nvSpPr>
        <p:spPr>
          <a:xfrm flipH="false" flipV="false" rot="0">
            <a:off x="7309104" y="832104"/>
            <a:ext cx="3675888" cy="1200912"/>
          </a:xfrm>
          <a:custGeom>
            <a:avLst/>
            <a:gdLst/>
            <a:ahLst/>
            <a:cxnLst/>
            <a:rect r="r" b="b" t="t" l="l"/>
            <a:pathLst>
              <a:path h="1200912" w="3675888">
                <a:moveTo>
                  <a:pt x="0" y="0"/>
                </a:moveTo>
                <a:lnTo>
                  <a:pt x="3675888" y="0"/>
                </a:lnTo>
                <a:lnTo>
                  <a:pt x="3675888" y="1200912"/>
                </a:lnTo>
                <a:lnTo>
                  <a:pt x="0" y="1200912"/>
                </a:lnTo>
                <a:lnTo>
                  <a:pt x="0" y="0"/>
                </a:lnTo>
                <a:close/>
              </a:path>
            </a:pathLst>
          </a:custGeom>
          <a:blipFill>
            <a:blip r:embed="rId10"/>
            <a:stretch>
              <a:fillRect l="0" t="0" r="0" b="0"/>
            </a:stretch>
          </a:blipFill>
        </p:spPr>
      </p:sp>
      <p:grpSp>
        <p:nvGrpSpPr>
          <p:cNvPr name="Group 25" id="25"/>
          <p:cNvGrpSpPr>
            <a:grpSpLocks noChangeAspect="true"/>
          </p:cNvGrpSpPr>
          <p:nvPr/>
        </p:nvGrpSpPr>
        <p:grpSpPr>
          <a:xfrm rot="0">
            <a:off x="-63503" y="-63503"/>
            <a:ext cx="18414997" cy="10413997"/>
            <a:chOff x="0" y="0"/>
            <a:chExt cx="18415000" cy="10414000"/>
          </a:xfrm>
        </p:grpSpPr>
        <p:sp>
          <p:nvSpPr>
            <p:cNvPr name="Freeform 26" id="26"/>
            <p:cNvSpPr/>
            <p:nvPr/>
          </p:nvSpPr>
          <p:spPr>
            <a:xfrm flipH="false" flipV="false" rot="0">
              <a:off x="63500" y="63500"/>
              <a:ext cx="18288000" cy="10287000"/>
            </a:xfrm>
            <a:custGeom>
              <a:avLst/>
              <a:gdLst/>
              <a:ahLst/>
              <a:cxnLst/>
              <a:rect r="r" b="b" t="t" l="l"/>
              <a:pathLst>
                <a:path h="10287000" w="18288000">
                  <a:moveTo>
                    <a:pt x="0" y="0"/>
                  </a:moveTo>
                  <a:lnTo>
                    <a:pt x="0" y="10287000"/>
                  </a:lnTo>
                  <a:lnTo>
                    <a:pt x="18288000" y="10287000"/>
                  </a:lnTo>
                  <a:lnTo>
                    <a:pt x="18288000" y="0"/>
                  </a:lnTo>
                  <a:close/>
                </a:path>
              </a:pathLst>
            </a:custGeom>
            <a:solidFill>
              <a:srgbClr val="000000">
                <a:alpha val="0"/>
              </a:srgbClr>
            </a:solidFill>
          </p:spPr>
        </p:sp>
        <p:sp>
          <p:nvSpPr>
            <p:cNvPr name="Freeform 27" id="27"/>
            <p:cNvSpPr/>
            <p:nvPr/>
          </p:nvSpPr>
          <p:spPr>
            <a:xfrm flipH="false" flipV="false" rot="0">
              <a:off x="323342" y="9185148"/>
              <a:ext cx="699516" cy="690372"/>
            </a:xfrm>
            <a:custGeom>
              <a:avLst/>
              <a:gdLst/>
              <a:ahLst/>
              <a:cxnLst/>
              <a:rect r="r" b="b" t="t" l="l"/>
              <a:pathLst>
                <a:path h="690372" w="699516">
                  <a:moveTo>
                    <a:pt x="0" y="690372"/>
                  </a:moveTo>
                  <a:lnTo>
                    <a:pt x="699516" y="690372"/>
                  </a:lnTo>
                  <a:lnTo>
                    <a:pt x="699516" y="0"/>
                  </a:lnTo>
                  <a:lnTo>
                    <a:pt x="0" y="0"/>
                  </a:lnTo>
                  <a:close/>
                </a:path>
              </a:pathLst>
            </a:custGeom>
            <a:solidFill>
              <a:srgbClr val="000000">
                <a:alpha val="0"/>
              </a:srgbClr>
            </a:solidFill>
          </p:spPr>
        </p:sp>
        <p:sp>
          <p:nvSpPr>
            <p:cNvPr name="Freeform 28" id="28"/>
            <p:cNvSpPr/>
            <p:nvPr/>
          </p:nvSpPr>
          <p:spPr>
            <a:xfrm flipH="false" flipV="false" rot="0">
              <a:off x="1022858" y="8379841"/>
              <a:ext cx="954532" cy="941959"/>
            </a:xfrm>
            <a:custGeom>
              <a:avLst/>
              <a:gdLst/>
              <a:ahLst/>
              <a:cxnLst/>
              <a:rect r="r" b="b" t="t" l="l"/>
              <a:pathLst>
                <a:path h="941959" w="954532">
                  <a:moveTo>
                    <a:pt x="0" y="941959"/>
                  </a:moveTo>
                  <a:lnTo>
                    <a:pt x="954532" y="941959"/>
                  </a:lnTo>
                  <a:lnTo>
                    <a:pt x="954532" y="0"/>
                  </a:lnTo>
                  <a:lnTo>
                    <a:pt x="0" y="0"/>
                  </a:lnTo>
                  <a:close/>
                </a:path>
              </a:pathLst>
            </a:custGeom>
            <a:solidFill>
              <a:srgbClr val="000000">
                <a:alpha val="0"/>
              </a:srgbClr>
            </a:solidFill>
          </p:spPr>
        </p:sp>
      </p:grpSp>
      <p:sp>
        <p:nvSpPr>
          <p:cNvPr name="TextBox 29" id="29"/>
          <p:cNvSpPr txBox="true"/>
          <p:nvPr/>
        </p:nvSpPr>
        <p:spPr>
          <a:xfrm rot="0">
            <a:off x="2185768" y="2894343"/>
            <a:ext cx="8604771" cy="5191125"/>
          </a:xfrm>
          <a:prstGeom prst="rect">
            <a:avLst/>
          </a:prstGeom>
        </p:spPr>
        <p:txBody>
          <a:bodyPr anchor="t" rtlCol="false" tIns="0" lIns="0" bIns="0" rIns="0">
            <a:spAutoFit/>
          </a:bodyPr>
          <a:lstStyle/>
          <a:p>
            <a:pPr algn="l">
              <a:lnSpc>
                <a:spcPts val="5850"/>
              </a:lnSpc>
            </a:pPr>
            <a:r>
              <a:rPr lang="en-US" sz="3300">
                <a:solidFill>
                  <a:srgbClr val="000000"/>
                </a:solidFill>
                <a:latin typeface="Poppins"/>
                <a:ea typeface="Poppins"/>
                <a:cs typeface="Poppins"/>
                <a:sym typeface="Poppins"/>
              </a:rPr>
              <a:t>Atención inicial de urgencias adulto y pediátrico. Observación en el servicio de urgencias. Sala de reanimación. Consulta prioritaria. Traslado de pacientes transporte asistencial.</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5637" y="-66551"/>
            <a:ext cx="18420188" cy="10420093"/>
          </a:xfrm>
          <a:custGeom>
            <a:avLst/>
            <a:gdLst/>
            <a:ahLst/>
            <a:cxnLst/>
            <a:rect r="r" b="b" t="t" l="l"/>
            <a:pathLst>
              <a:path h="10420093" w="18420188">
                <a:moveTo>
                  <a:pt x="0" y="0"/>
                </a:moveTo>
                <a:lnTo>
                  <a:pt x="18420188" y="0"/>
                </a:lnTo>
                <a:lnTo>
                  <a:pt x="18420188" y="10420093"/>
                </a:lnTo>
                <a:lnTo>
                  <a:pt x="0" y="1042009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59842" y="341881"/>
            <a:ext cx="3457575" cy="876300"/>
          </a:xfrm>
          <a:custGeom>
            <a:avLst/>
            <a:gdLst/>
            <a:ahLst/>
            <a:cxnLst/>
            <a:rect r="r" b="b" t="t" l="l"/>
            <a:pathLst>
              <a:path h="876300" w="3457575">
                <a:moveTo>
                  <a:pt x="0" y="0"/>
                </a:moveTo>
                <a:lnTo>
                  <a:pt x="3457575" y="0"/>
                </a:lnTo>
                <a:lnTo>
                  <a:pt x="3457575" y="876300"/>
                </a:lnTo>
                <a:lnTo>
                  <a:pt x="0" y="876300"/>
                </a:lnTo>
                <a:lnTo>
                  <a:pt x="0" y="0"/>
                </a:lnTo>
                <a:close/>
              </a:path>
            </a:pathLst>
          </a:custGeom>
          <a:blipFill>
            <a:blip r:embed="rId4"/>
            <a:stretch>
              <a:fillRect l="0" t="0" r="0" b="0"/>
            </a:stretch>
          </a:blipFill>
        </p:spPr>
      </p:sp>
      <p:sp>
        <p:nvSpPr>
          <p:cNvPr name="Freeform 4" id="4"/>
          <p:cNvSpPr/>
          <p:nvPr/>
        </p:nvSpPr>
        <p:spPr>
          <a:xfrm flipH="false" flipV="false" rot="0">
            <a:off x="0" y="8375028"/>
            <a:ext cx="18288000" cy="1911972"/>
          </a:xfrm>
          <a:custGeom>
            <a:avLst/>
            <a:gdLst/>
            <a:ahLst/>
            <a:cxnLst/>
            <a:rect r="r" b="b" t="t" l="l"/>
            <a:pathLst>
              <a:path h="1911972" w="18288000">
                <a:moveTo>
                  <a:pt x="0" y="0"/>
                </a:moveTo>
                <a:lnTo>
                  <a:pt x="18288000" y="0"/>
                </a:lnTo>
                <a:lnTo>
                  <a:pt x="18288000" y="1911972"/>
                </a:lnTo>
                <a:lnTo>
                  <a:pt x="0" y="1911972"/>
                </a:lnTo>
                <a:lnTo>
                  <a:pt x="0" y="0"/>
                </a:lnTo>
                <a:close/>
              </a:path>
            </a:pathLst>
          </a:custGeom>
          <a:blipFill>
            <a:blip r:embed="rId5"/>
            <a:stretch>
              <a:fillRect l="0" t="-29924" r="0" b="-99"/>
            </a:stretch>
          </a:blipFill>
        </p:spPr>
      </p:sp>
      <p:sp>
        <p:nvSpPr>
          <p:cNvPr name="Freeform 5" id="5"/>
          <p:cNvSpPr/>
          <p:nvPr/>
        </p:nvSpPr>
        <p:spPr>
          <a:xfrm flipH="false" flipV="false" rot="0">
            <a:off x="12794847" y="9258300"/>
            <a:ext cx="4781550" cy="962025"/>
          </a:xfrm>
          <a:custGeom>
            <a:avLst/>
            <a:gdLst/>
            <a:ahLst/>
            <a:cxnLst/>
            <a:rect r="r" b="b" t="t" l="l"/>
            <a:pathLst>
              <a:path h="962025" w="4781550">
                <a:moveTo>
                  <a:pt x="0" y="0"/>
                </a:moveTo>
                <a:lnTo>
                  <a:pt x="4781550" y="0"/>
                </a:lnTo>
                <a:lnTo>
                  <a:pt x="4781550" y="962025"/>
                </a:lnTo>
                <a:lnTo>
                  <a:pt x="0" y="962025"/>
                </a:lnTo>
                <a:lnTo>
                  <a:pt x="0" y="0"/>
                </a:lnTo>
                <a:close/>
              </a:path>
            </a:pathLst>
          </a:custGeom>
          <a:blipFill>
            <a:blip r:embed="rId6"/>
            <a:stretch>
              <a:fillRect l="0" t="0" r="0" b="0"/>
            </a:stretch>
          </a:blipFill>
        </p:spPr>
      </p:sp>
      <p:grpSp>
        <p:nvGrpSpPr>
          <p:cNvPr name="Group 6" id="6"/>
          <p:cNvGrpSpPr>
            <a:grpSpLocks noChangeAspect="true"/>
          </p:cNvGrpSpPr>
          <p:nvPr/>
        </p:nvGrpSpPr>
        <p:grpSpPr>
          <a:xfrm rot="0">
            <a:off x="7199443" y="2227764"/>
            <a:ext cx="1943824" cy="1943824"/>
            <a:chOff x="0" y="0"/>
            <a:chExt cx="2591765" cy="2591765"/>
          </a:xfrm>
        </p:grpSpPr>
        <p:sp>
          <p:nvSpPr>
            <p:cNvPr name="Freeform 7" id="7"/>
            <p:cNvSpPr/>
            <p:nvPr/>
          </p:nvSpPr>
          <p:spPr>
            <a:xfrm flipH="false" flipV="false" rot="0">
              <a:off x="0" y="0"/>
              <a:ext cx="2591816" cy="2591816"/>
            </a:xfrm>
            <a:custGeom>
              <a:avLst/>
              <a:gdLst/>
              <a:ahLst/>
              <a:cxnLst/>
              <a:rect r="r" b="b" t="t" l="l"/>
              <a:pathLst>
                <a:path h="2591816" w="2591816">
                  <a:moveTo>
                    <a:pt x="1295908" y="0"/>
                  </a:moveTo>
                  <a:cubicBezTo>
                    <a:pt x="580136" y="0"/>
                    <a:pt x="0" y="580136"/>
                    <a:pt x="0" y="1295908"/>
                  </a:cubicBezTo>
                  <a:cubicBezTo>
                    <a:pt x="0" y="2011680"/>
                    <a:pt x="580136" y="2591816"/>
                    <a:pt x="1295908" y="2591816"/>
                  </a:cubicBezTo>
                  <a:cubicBezTo>
                    <a:pt x="2011680" y="2591816"/>
                    <a:pt x="2591816" y="2011680"/>
                    <a:pt x="2591816" y="1295908"/>
                  </a:cubicBezTo>
                  <a:cubicBezTo>
                    <a:pt x="2591816" y="580136"/>
                    <a:pt x="2011553" y="0"/>
                    <a:pt x="1295908" y="0"/>
                  </a:cubicBezTo>
                  <a:close/>
                </a:path>
              </a:pathLst>
            </a:custGeom>
            <a:blipFill>
              <a:blip r:embed="rId7"/>
              <a:stretch>
                <a:fillRect l="-31743" t="0" r="-31925" b="1"/>
              </a:stretch>
            </a:blipFill>
          </p:spPr>
        </p:sp>
      </p:grpSp>
      <p:grpSp>
        <p:nvGrpSpPr>
          <p:cNvPr name="Group 8" id="8"/>
          <p:cNvGrpSpPr>
            <a:grpSpLocks noChangeAspect="true"/>
          </p:cNvGrpSpPr>
          <p:nvPr/>
        </p:nvGrpSpPr>
        <p:grpSpPr>
          <a:xfrm rot="0">
            <a:off x="7199443" y="4666888"/>
            <a:ext cx="1943824" cy="1943824"/>
            <a:chOff x="0" y="0"/>
            <a:chExt cx="2591765" cy="2591765"/>
          </a:xfrm>
        </p:grpSpPr>
        <p:sp>
          <p:nvSpPr>
            <p:cNvPr name="Freeform 9" id="9"/>
            <p:cNvSpPr/>
            <p:nvPr/>
          </p:nvSpPr>
          <p:spPr>
            <a:xfrm flipH="false" flipV="false" rot="0">
              <a:off x="0" y="0"/>
              <a:ext cx="2591816" cy="2591816"/>
            </a:xfrm>
            <a:custGeom>
              <a:avLst/>
              <a:gdLst/>
              <a:ahLst/>
              <a:cxnLst/>
              <a:rect r="r" b="b" t="t" l="l"/>
              <a:pathLst>
                <a:path h="2591816" w="2591816">
                  <a:moveTo>
                    <a:pt x="1295908" y="0"/>
                  </a:moveTo>
                  <a:cubicBezTo>
                    <a:pt x="580136" y="0"/>
                    <a:pt x="0" y="580136"/>
                    <a:pt x="0" y="1295908"/>
                  </a:cubicBezTo>
                  <a:cubicBezTo>
                    <a:pt x="0" y="2011680"/>
                    <a:pt x="580136" y="2591816"/>
                    <a:pt x="1295908" y="2591816"/>
                  </a:cubicBezTo>
                  <a:cubicBezTo>
                    <a:pt x="2011680" y="2591816"/>
                    <a:pt x="2591816" y="2011680"/>
                    <a:pt x="2591816" y="1295908"/>
                  </a:cubicBezTo>
                  <a:cubicBezTo>
                    <a:pt x="2591816" y="580136"/>
                    <a:pt x="2011553" y="0"/>
                    <a:pt x="1295908" y="0"/>
                  </a:cubicBezTo>
                  <a:close/>
                </a:path>
              </a:pathLst>
            </a:custGeom>
            <a:blipFill>
              <a:blip r:embed="rId8"/>
              <a:stretch>
                <a:fillRect l="0" t="-6470" r="1" b="-6418"/>
              </a:stretch>
            </a:blipFill>
          </p:spPr>
        </p:sp>
      </p:grpSp>
      <p:grpSp>
        <p:nvGrpSpPr>
          <p:cNvPr name="Group 10" id="10"/>
          <p:cNvGrpSpPr>
            <a:grpSpLocks noChangeAspect="true"/>
          </p:cNvGrpSpPr>
          <p:nvPr/>
        </p:nvGrpSpPr>
        <p:grpSpPr>
          <a:xfrm rot="0">
            <a:off x="7199443" y="7058387"/>
            <a:ext cx="1943824" cy="1943824"/>
            <a:chOff x="0" y="0"/>
            <a:chExt cx="2591765" cy="2591765"/>
          </a:xfrm>
        </p:grpSpPr>
        <p:sp>
          <p:nvSpPr>
            <p:cNvPr name="Freeform 11" id="11"/>
            <p:cNvSpPr/>
            <p:nvPr/>
          </p:nvSpPr>
          <p:spPr>
            <a:xfrm flipH="false" flipV="false" rot="0">
              <a:off x="0" y="0"/>
              <a:ext cx="2591816" cy="2591816"/>
            </a:xfrm>
            <a:custGeom>
              <a:avLst/>
              <a:gdLst/>
              <a:ahLst/>
              <a:cxnLst/>
              <a:rect r="r" b="b" t="t" l="l"/>
              <a:pathLst>
                <a:path h="2591816" w="2591816">
                  <a:moveTo>
                    <a:pt x="1295908" y="0"/>
                  </a:moveTo>
                  <a:cubicBezTo>
                    <a:pt x="580136" y="0"/>
                    <a:pt x="0" y="580136"/>
                    <a:pt x="0" y="1295908"/>
                  </a:cubicBezTo>
                  <a:cubicBezTo>
                    <a:pt x="0" y="2011299"/>
                    <a:pt x="579755" y="2591308"/>
                    <a:pt x="1295019" y="2591816"/>
                  </a:cubicBezTo>
                  <a:lnTo>
                    <a:pt x="1296670" y="2591816"/>
                  </a:lnTo>
                  <a:cubicBezTo>
                    <a:pt x="2011934" y="2591308"/>
                    <a:pt x="2591689" y="2011299"/>
                    <a:pt x="2591689" y="1295908"/>
                  </a:cubicBezTo>
                  <a:cubicBezTo>
                    <a:pt x="2591816" y="580136"/>
                    <a:pt x="2011553" y="0"/>
                    <a:pt x="1295908" y="0"/>
                  </a:cubicBezTo>
                  <a:close/>
                </a:path>
              </a:pathLst>
            </a:custGeom>
            <a:blipFill>
              <a:blip r:embed="rId9"/>
              <a:stretch>
                <a:fillRect l="-38489" t="0" r="-186" b="2"/>
              </a:stretch>
            </a:blipFill>
          </p:spPr>
        </p:sp>
      </p:grpSp>
      <p:grpSp>
        <p:nvGrpSpPr>
          <p:cNvPr name="Group 12" id="12"/>
          <p:cNvGrpSpPr>
            <a:grpSpLocks noChangeAspect="true"/>
          </p:cNvGrpSpPr>
          <p:nvPr/>
        </p:nvGrpSpPr>
        <p:grpSpPr>
          <a:xfrm rot="0">
            <a:off x="15184250" y="1756058"/>
            <a:ext cx="1943824" cy="1943824"/>
            <a:chOff x="0" y="0"/>
            <a:chExt cx="2591765" cy="2591765"/>
          </a:xfrm>
        </p:grpSpPr>
        <p:sp>
          <p:nvSpPr>
            <p:cNvPr name="Freeform 13" id="13"/>
            <p:cNvSpPr/>
            <p:nvPr/>
          </p:nvSpPr>
          <p:spPr>
            <a:xfrm flipH="false" flipV="false" rot="0">
              <a:off x="0" y="0"/>
              <a:ext cx="2591816" cy="2591816"/>
            </a:xfrm>
            <a:custGeom>
              <a:avLst/>
              <a:gdLst/>
              <a:ahLst/>
              <a:cxnLst/>
              <a:rect r="r" b="b" t="t" l="l"/>
              <a:pathLst>
                <a:path h="2591816" w="2591816">
                  <a:moveTo>
                    <a:pt x="1294765" y="0"/>
                  </a:moveTo>
                  <a:cubicBezTo>
                    <a:pt x="579501" y="635"/>
                    <a:pt x="0" y="580517"/>
                    <a:pt x="0" y="1295908"/>
                  </a:cubicBezTo>
                  <a:cubicBezTo>
                    <a:pt x="0" y="2011553"/>
                    <a:pt x="580136" y="2591816"/>
                    <a:pt x="1295908" y="2591816"/>
                  </a:cubicBezTo>
                  <a:cubicBezTo>
                    <a:pt x="2011680" y="2591816"/>
                    <a:pt x="2591816" y="2011680"/>
                    <a:pt x="2591816" y="1295908"/>
                  </a:cubicBezTo>
                  <a:cubicBezTo>
                    <a:pt x="2591816" y="580517"/>
                    <a:pt x="2012188" y="635"/>
                    <a:pt x="1297051" y="0"/>
                  </a:cubicBezTo>
                  <a:close/>
                </a:path>
              </a:pathLst>
            </a:custGeom>
            <a:blipFill>
              <a:blip r:embed="rId10"/>
              <a:stretch>
                <a:fillRect l="-24999" t="0" r="-24997" b="1"/>
              </a:stretch>
            </a:blipFill>
          </p:spPr>
        </p:sp>
      </p:grpSp>
      <p:grpSp>
        <p:nvGrpSpPr>
          <p:cNvPr name="Group 14" id="14"/>
          <p:cNvGrpSpPr>
            <a:grpSpLocks noChangeAspect="true"/>
          </p:cNvGrpSpPr>
          <p:nvPr/>
        </p:nvGrpSpPr>
        <p:grpSpPr>
          <a:xfrm rot="0">
            <a:off x="15184250" y="4171588"/>
            <a:ext cx="1943824" cy="1943824"/>
            <a:chOff x="0" y="0"/>
            <a:chExt cx="2591765" cy="2591765"/>
          </a:xfrm>
        </p:grpSpPr>
        <p:sp>
          <p:nvSpPr>
            <p:cNvPr name="Freeform 15" id="15"/>
            <p:cNvSpPr/>
            <p:nvPr/>
          </p:nvSpPr>
          <p:spPr>
            <a:xfrm flipH="false" flipV="false" rot="0">
              <a:off x="0" y="0"/>
              <a:ext cx="2591816" cy="2591816"/>
            </a:xfrm>
            <a:custGeom>
              <a:avLst/>
              <a:gdLst/>
              <a:ahLst/>
              <a:cxnLst/>
              <a:rect r="r" b="b" t="t" l="l"/>
              <a:pathLst>
                <a:path h="2591816" w="2591816">
                  <a:moveTo>
                    <a:pt x="1295908" y="0"/>
                  </a:moveTo>
                  <a:cubicBezTo>
                    <a:pt x="580136" y="0"/>
                    <a:pt x="0" y="580136"/>
                    <a:pt x="0" y="1295908"/>
                  </a:cubicBezTo>
                  <a:cubicBezTo>
                    <a:pt x="0" y="2011680"/>
                    <a:pt x="580136" y="2591816"/>
                    <a:pt x="1295908" y="2591816"/>
                  </a:cubicBezTo>
                  <a:cubicBezTo>
                    <a:pt x="2011680" y="2591816"/>
                    <a:pt x="2591816" y="2011680"/>
                    <a:pt x="2591816" y="1295908"/>
                  </a:cubicBezTo>
                  <a:cubicBezTo>
                    <a:pt x="2591816" y="580136"/>
                    <a:pt x="2011553" y="0"/>
                    <a:pt x="1295908" y="0"/>
                  </a:cubicBezTo>
                  <a:close/>
                </a:path>
              </a:pathLst>
            </a:custGeom>
            <a:blipFill>
              <a:blip r:embed="rId11"/>
              <a:stretch>
                <a:fillRect l="-13124" t="0" r="-13044" b="1"/>
              </a:stretch>
            </a:blipFill>
          </p:spPr>
        </p:sp>
      </p:grpSp>
      <p:grpSp>
        <p:nvGrpSpPr>
          <p:cNvPr name="Group 16" id="16"/>
          <p:cNvGrpSpPr>
            <a:grpSpLocks noChangeAspect="true"/>
          </p:cNvGrpSpPr>
          <p:nvPr/>
        </p:nvGrpSpPr>
        <p:grpSpPr>
          <a:xfrm rot="0">
            <a:off x="15184250" y="6714944"/>
            <a:ext cx="1943824" cy="1943824"/>
            <a:chOff x="0" y="0"/>
            <a:chExt cx="2591765" cy="2591765"/>
          </a:xfrm>
        </p:grpSpPr>
        <p:sp>
          <p:nvSpPr>
            <p:cNvPr name="Freeform 17" id="17"/>
            <p:cNvSpPr/>
            <p:nvPr/>
          </p:nvSpPr>
          <p:spPr>
            <a:xfrm flipH="false" flipV="false" rot="0">
              <a:off x="0" y="0"/>
              <a:ext cx="2591816" cy="2591816"/>
            </a:xfrm>
            <a:custGeom>
              <a:avLst/>
              <a:gdLst/>
              <a:ahLst/>
              <a:cxnLst/>
              <a:rect r="r" b="b" t="t" l="l"/>
              <a:pathLst>
                <a:path h="2591816" w="2591816">
                  <a:moveTo>
                    <a:pt x="1295908" y="0"/>
                  </a:moveTo>
                  <a:cubicBezTo>
                    <a:pt x="580136" y="0"/>
                    <a:pt x="0" y="580136"/>
                    <a:pt x="0" y="1295908"/>
                  </a:cubicBezTo>
                  <a:cubicBezTo>
                    <a:pt x="0" y="2011680"/>
                    <a:pt x="580136" y="2591816"/>
                    <a:pt x="1295908" y="2591816"/>
                  </a:cubicBezTo>
                  <a:cubicBezTo>
                    <a:pt x="2011680" y="2591816"/>
                    <a:pt x="2591816" y="2011680"/>
                    <a:pt x="2591816" y="1295908"/>
                  </a:cubicBezTo>
                  <a:cubicBezTo>
                    <a:pt x="2591816" y="580136"/>
                    <a:pt x="2011553" y="0"/>
                    <a:pt x="1295908" y="0"/>
                  </a:cubicBezTo>
                  <a:close/>
                </a:path>
              </a:pathLst>
            </a:custGeom>
            <a:blipFill>
              <a:blip r:embed="rId12"/>
              <a:stretch>
                <a:fillRect l="-38888" t="0" r="-38842" b="1"/>
              </a:stretch>
            </a:blipFill>
          </p:spPr>
        </p:sp>
      </p:grpSp>
      <p:grpSp>
        <p:nvGrpSpPr>
          <p:cNvPr name="Group 18" id="18"/>
          <p:cNvGrpSpPr>
            <a:grpSpLocks noChangeAspect="true"/>
          </p:cNvGrpSpPr>
          <p:nvPr/>
        </p:nvGrpSpPr>
        <p:grpSpPr>
          <a:xfrm rot="0">
            <a:off x="979561" y="2428227"/>
            <a:ext cx="142875" cy="142875"/>
            <a:chOff x="0" y="0"/>
            <a:chExt cx="142875" cy="142875"/>
          </a:xfrm>
        </p:grpSpPr>
        <p:sp>
          <p:nvSpPr>
            <p:cNvPr name="Freeform 19" id="19"/>
            <p:cNvSpPr/>
            <p:nvPr/>
          </p:nvSpPr>
          <p:spPr>
            <a:xfrm flipH="false" flipV="false" rot="0">
              <a:off x="0" y="0"/>
              <a:ext cx="142875" cy="142875"/>
            </a:xfrm>
            <a:custGeom>
              <a:avLst/>
              <a:gdLst/>
              <a:ahLst/>
              <a:cxnLst/>
              <a:rect r="r" b="b" t="t" l="l"/>
              <a:pathLst>
                <a:path h="142875" w="142875">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374" y="0"/>
                  </a:cubicBezTo>
                  <a:cubicBezTo>
                    <a:pt x="75946" y="0"/>
                    <a:pt x="80772" y="508"/>
                    <a:pt x="85344" y="1397"/>
                  </a:cubicBezTo>
                  <a:cubicBezTo>
                    <a:pt x="89916" y="2286"/>
                    <a:pt x="94361" y="3683"/>
                    <a:pt x="98806" y="5461"/>
                  </a:cubicBezTo>
                  <a:cubicBezTo>
                    <a:pt x="103251" y="7239"/>
                    <a:pt x="107315" y="9398"/>
                    <a:pt x="111125" y="12065"/>
                  </a:cubicBezTo>
                  <a:cubicBezTo>
                    <a:pt x="114935" y="14732"/>
                    <a:pt x="118618" y="17653"/>
                    <a:pt x="121920" y="20955"/>
                  </a:cubicBezTo>
                  <a:cubicBezTo>
                    <a:pt x="125222" y="24257"/>
                    <a:pt x="128143" y="27940"/>
                    <a:pt x="130810" y="31750"/>
                  </a:cubicBezTo>
                  <a:cubicBezTo>
                    <a:pt x="133477" y="35560"/>
                    <a:pt x="135636" y="39751"/>
                    <a:pt x="137414" y="44069"/>
                  </a:cubicBezTo>
                  <a:cubicBezTo>
                    <a:pt x="139192" y="48387"/>
                    <a:pt x="140589" y="52832"/>
                    <a:pt x="141478" y="57531"/>
                  </a:cubicBezTo>
                  <a:cubicBezTo>
                    <a:pt x="142367" y="62230"/>
                    <a:pt x="142875" y="66802"/>
                    <a:pt x="142875" y="71501"/>
                  </a:cubicBezTo>
                  <a:close/>
                </a:path>
              </a:pathLst>
            </a:custGeom>
            <a:solidFill>
              <a:srgbClr val="000000"/>
            </a:solidFill>
          </p:spPr>
        </p:sp>
      </p:grpSp>
      <p:grpSp>
        <p:nvGrpSpPr>
          <p:cNvPr name="Group 20" id="20"/>
          <p:cNvGrpSpPr>
            <a:grpSpLocks noChangeAspect="true"/>
          </p:cNvGrpSpPr>
          <p:nvPr/>
        </p:nvGrpSpPr>
        <p:grpSpPr>
          <a:xfrm rot="0">
            <a:off x="979561" y="3171177"/>
            <a:ext cx="142875" cy="142875"/>
            <a:chOff x="0" y="0"/>
            <a:chExt cx="142875" cy="142875"/>
          </a:xfrm>
        </p:grpSpPr>
        <p:sp>
          <p:nvSpPr>
            <p:cNvPr name="Freeform 21" id="21"/>
            <p:cNvSpPr/>
            <p:nvPr/>
          </p:nvSpPr>
          <p:spPr>
            <a:xfrm flipH="false" flipV="false" rot="0">
              <a:off x="0" y="0"/>
              <a:ext cx="142875" cy="142875"/>
            </a:xfrm>
            <a:custGeom>
              <a:avLst/>
              <a:gdLst/>
              <a:ahLst/>
              <a:cxnLst/>
              <a:rect r="r" b="b" t="t" l="l"/>
              <a:pathLst>
                <a:path h="142875" w="142875">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374" y="0"/>
                  </a:cubicBezTo>
                  <a:cubicBezTo>
                    <a:pt x="75946" y="0"/>
                    <a:pt x="80772" y="508"/>
                    <a:pt x="85344" y="1397"/>
                  </a:cubicBezTo>
                  <a:cubicBezTo>
                    <a:pt x="89916" y="2286"/>
                    <a:pt x="94361" y="3683"/>
                    <a:pt x="98806" y="5461"/>
                  </a:cubicBezTo>
                  <a:cubicBezTo>
                    <a:pt x="103251" y="7239"/>
                    <a:pt x="107315" y="9398"/>
                    <a:pt x="111125" y="12065"/>
                  </a:cubicBezTo>
                  <a:cubicBezTo>
                    <a:pt x="114935" y="14732"/>
                    <a:pt x="118618" y="17653"/>
                    <a:pt x="121920" y="20955"/>
                  </a:cubicBezTo>
                  <a:cubicBezTo>
                    <a:pt x="125222" y="24257"/>
                    <a:pt x="128143" y="27940"/>
                    <a:pt x="130810" y="31750"/>
                  </a:cubicBezTo>
                  <a:cubicBezTo>
                    <a:pt x="133477" y="35560"/>
                    <a:pt x="135636" y="39751"/>
                    <a:pt x="137414" y="44069"/>
                  </a:cubicBezTo>
                  <a:cubicBezTo>
                    <a:pt x="139192" y="48387"/>
                    <a:pt x="140589" y="52832"/>
                    <a:pt x="141478" y="57531"/>
                  </a:cubicBezTo>
                  <a:cubicBezTo>
                    <a:pt x="142367" y="62230"/>
                    <a:pt x="142875" y="66802"/>
                    <a:pt x="142875" y="71501"/>
                  </a:cubicBezTo>
                  <a:close/>
                </a:path>
              </a:pathLst>
            </a:custGeom>
            <a:solidFill>
              <a:srgbClr val="000000"/>
            </a:solidFill>
          </p:spPr>
        </p:sp>
      </p:grpSp>
      <p:grpSp>
        <p:nvGrpSpPr>
          <p:cNvPr name="Group 22" id="22"/>
          <p:cNvGrpSpPr>
            <a:grpSpLocks noChangeAspect="true"/>
          </p:cNvGrpSpPr>
          <p:nvPr/>
        </p:nvGrpSpPr>
        <p:grpSpPr>
          <a:xfrm rot="0">
            <a:off x="979561" y="3914127"/>
            <a:ext cx="142875" cy="142875"/>
            <a:chOff x="0" y="0"/>
            <a:chExt cx="142875" cy="142875"/>
          </a:xfrm>
        </p:grpSpPr>
        <p:sp>
          <p:nvSpPr>
            <p:cNvPr name="Freeform 23" id="23"/>
            <p:cNvSpPr/>
            <p:nvPr/>
          </p:nvSpPr>
          <p:spPr>
            <a:xfrm flipH="false" flipV="false" rot="0">
              <a:off x="0" y="0"/>
              <a:ext cx="142875" cy="142875"/>
            </a:xfrm>
            <a:custGeom>
              <a:avLst/>
              <a:gdLst/>
              <a:ahLst/>
              <a:cxnLst/>
              <a:rect r="r" b="b" t="t" l="l"/>
              <a:pathLst>
                <a:path h="142875" w="142875">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374" y="0"/>
                  </a:cubicBezTo>
                  <a:cubicBezTo>
                    <a:pt x="75946" y="0"/>
                    <a:pt x="80772" y="508"/>
                    <a:pt x="85344" y="1397"/>
                  </a:cubicBezTo>
                  <a:cubicBezTo>
                    <a:pt x="89916" y="2286"/>
                    <a:pt x="94361" y="3683"/>
                    <a:pt x="98806" y="5461"/>
                  </a:cubicBezTo>
                  <a:cubicBezTo>
                    <a:pt x="103251" y="7239"/>
                    <a:pt x="107315" y="9398"/>
                    <a:pt x="111125" y="12065"/>
                  </a:cubicBezTo>
                  <a:cubicBezTo>
                    <a:pt x="114935" y="14732"/>
                    <a:pt x="118618" y="17653"/>
                    <a:pt x="121920" y="20955"/>
                  </a:cubicBezTo>
                  <a:cubicBezTo>
                    <a:pt x="125222" y="24257"/>
                    <a:pt x="128143" y="27940"/>
                    <a:pt x="130810" y="31750"/>
                  </a:cubicBezTo>
                  <a:cubicBezTo>
                    <a:pt x="133477" y="35560"/>
                    <a:pt x="135636" y="39751"/>
                    <a:pt x="137414" y="44069"/>
                  </a:cubicBezTo>
                  <a:cubicBezTo>
                    <a:pt x="139192" y="48387"/>
                    <a:pt x="140589" y="52832"/>
                    <a:pt x="141478" y="57531"/>
                  </a:cubicBezTo>
                  <a:cubicBezTo>
                    <a:pt x="142367" y="62230"/>
                    <a:pt x="142875" y="66802"/>
                    <a:pt x="142875" y="71501"/>
                  </a:cubicBezTo>
                  <a:close/>
                </a:path>
              </a:pathLst>
            </a:custGeom>
            <a:solidFill>
              <a:srgbClr val="000000"/>
            </a:solidFill>
          </p:spPr>
        </p:sp>
      </p:grpSp>
      <p:grpSp>
        <p:nvGrpSpPr>
          <p:cNvPr name="Group 24" id="24"/>
          <p:cNvGrpSpPr>
            <a:grpSpLocks noChangeAspect="true"/>
          </p:cNvGrpSpPr>
          <p:nvPr/>
        </p:nvGrpSpPr>
        <p:grpSpPr>
          <a:xfrm rot="0">
            <a:off x="979561" y="6142977"/>
            <a:ext cx="142875" cy="142875"/>
            <a:chOff x="0" y="0"/>
            <a:chExt cx="142875" cy="142875"/>
          </a:xfrm>
        </p:grpSpPr>
        <p:sp>
          <p:nvSpPr>
            <p:cNvPr name="Freeform 25" id="25"/>
            <p:cNvSpPr/>
            <p:nvPr/>
          </p:nvSpPr>
          <p:spPr>
            <a:xfrm flipH="false" flipV="false" rot="0">
              <a:off x="0" y="0"/>
              <a:ext cx="142875" cy="142875"/>
            </a:xfrm>
            <a:custGeom>
              <a:avLst/>
              <a:gdLst/>
              <a:ahLst/>
              <a:cxnLst/>
              <a:rect r="r" b="b" t="t" l="l"/>
              <a:pathLst>
                <a:path h="142875" w="142875">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374" y="0"/>
                  </a:cubicBezTo>
                  <a:cubicBezTo>
                    <a:pt x="75946" y="0"/>
                    <a:pt x="80772" y="508"/>
                    <a:pt x="85344" y="1397"/>
                  </a:cubicBezTo>
                  <a:cubicBezTo>
                    <a:pt x="89916" y="2286"/>
                    <a:pt x="94361" y="3683"/>
                    <a:pt x="98806" y="5461"/>
                  </a:cubicBezTo>
                  <a:cubicBezTo>
                    <a:pt x="103251" y="7239"/>
                    <a:pt x="107315" y="9398"/>
                    <a:pt x="111125" y="12065"/>
                  </a:cubicBezTo>
                  <a:cubicBezTo>
                    <a:pt x="114935" y="14732"/>
                    <a:pt x="118618" y="17653"/>
                    <a:pt x="121920" y="20955"/>
                  </a:cubicBezTo>
                  <a:cubicBezTo>
                    <a:pt x="125222" y="24257"/>
                    <a:pt x="128143" y="27940"/>
                    <a:pt x="130810" y="31750"/>
                  </a:cubicBezTo>
                  <a:cubicBezTo>
                    <a:pt x="133477" y="35560"/>
                    <a:pt x="135636" y="39751"/>
                    <a:pt x="137414" y="44069"/>
                  </a:cubicBezTo>
                  <a:cubicBezTo>
                    <a:pt x="139192" y="48387"/>
                    <a:pt x="140589" y="52832"/>
                    <a:pt x="141478" y="57531"/>
                  </a:cubicBezTo>
                  <a:cubicBezTo>
                    <a:pt x="142367" y="62230"/>
                    <a:pt x="142875" y="66802"/>
                    <a:pt x="142875" y="71501"/>
                  </a:cubicBezTo>
                  <a:close/>
                </a:path>
              </a:pathLst>
            </a:custGeom>
            <a:solidFill>
              <a:srgbClr val="000000"/>
            </a:solidFill>
          </p:spPr>
        </p:sp>
      </p:grpSp>
      <p:grpSp>
        <p:nvGrpSpPr>
          <p:cNvPr name="Group 26" id="26"/>
          <p:cNvGrpSpPr>
            <a:grpSpLocks noChangeAspect="true"/>
          </p:cNvGrpSpPr>
          <p:nvPr/>
        </p:nvGrpSpPr>
        <p:grpSpPr>
          <a:xfrm rot="0">
            <a:off x="979561" y="6885927"/>
            <a:ext cx="142875" cy="142875"/>
            <a:chOff x="0" y="0"/>
            <a:chExt cx="142875" cy="142875"/>
          </a:xfrm>
        </p:grpSpPr>
        <p:sp>
          <p:nvSpPr>
            <p:cNvPr name="Freeform 27" id="27"/>
            <p:cNvSpPr/>
            <p:nvPr/>
          </p:nvSpPr>
          <p:spPr>
            <a:xfrm flipH="false" flipV="false" rot="0">
              <a:off x="0" y="0"/>
              <a:ext cx="142875" cy="142875"/>
            </a:xfrm>
            <a:custGeom>
              <a:avLst/>
              <a:gdLst/>
              <a:ahLst/>
              <a:cxnLst/>
              <a:rect r="r" b="b" t="t" l="l"/>
              <a:pathLst>
                <a:path h="142875" w="142875">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374" y="0"/>
                  </a:cubicBezTo>
                  <a:cubicBezTo>
                    <a:pt x="75946" y="0"/>
                    <a:pt x="80772" y="508"/>
                    <a:pt x="85344" y="1397"/>
                  </a:cubicBezTo>
                  <a:cubicBezTo>
                    <a:pt x="89916" y="2286"/>
                    <a:pt x="94361" y="3683"/>
                    <a:pt x="98806" y="5461"/>
                  </a:cubicBezTo>
                  <a:cubicBezTo>
                    <a:pt x="103251" y="7239"/>
                    <a:pt x="107315" y="9398"/>
                    <a:pt x="111125" y="12065"/>
                  </a:cubicBezTo>
                  <a:cubicBezTo>
                    <a:pt x="114935" y="14732"/>
                    <a:pt x="118618" y="17653"/>
                    <a:pt x="121920" y="20955"/>
                  </a:cubicBezTo>
                  <a:cubicBezTo>
                    <a:pt x="125222" y="24257"/>
                    <a:pt x="128143" y="27940"/>
                    <a:pt x="130810" y="31750"/>
                  </a:cubicBezTo>
                  <a:cubicBezTo>
                    <a:pt x="133477" y="35560"/>
                    <a:pt x="135636" y="39751"/>
                    <a:pt x="137414" y="44069"/>
                  </a:cubicBezTo>
                  <a:cubicBezTo>
                    <a:pt x="139192" y="48387"/>
                    <a:pt x="140589" y="52832"/>
                    <a:pt x="141478" y="57531"/>
                  </a:cubicBezTo>
                  <a:cubicBezTo>
                    <a:pt x="142367" y="62230"/>
                    <a:pt x="142875" y="66802"/>
                    <a:pt x="142875" y="71501"/>
                  </a:cubicBezTo>
                  <a:close/>
                </a:path>
              </a:pathLst>
            </a:custGeom>
            <a:solidFill>
              <a:srgbClr val="000000"/>
            </a:solidFill>
          </p:spPr>
        </p:sp>
      </p:grpSp>
      <p:grpSp>
        <p:nvGrpSpPr>
          <p:cNvPr name="Group 28" id="28"/>
          <p:cNvGrpSpPr>
            <a:grpSpLocks noChangeAspect="true"/>
          </p:cNvGrpSpPr>
          <p:nvPr/>
        </p:nvGrpSpPr>
        <p:grpSpPr>
          <a:xfrm rot="0">
            <a:off x="5483885" y="1002259"/>
            <a:ext cx="7320239" cy="780231"/>
            <a:chOff x="0" y="0"/>
            <a:chExt cx="7320242" cy="780237"/>
          </a:xfrm>
        </p:grpSpPr>
        <p:sp>
          <p:nvSpPr>
            <p:cNvPr name="Freeform 29" id="29"/>
            <p:cNvSpPr/>
            <p:nvPr/>
          </p:nvSpPr>
          <p:spPr>
            <a:xfrm flipH="false" flipV="false" rot="0">
              <a:off x="0" y="0"/>
              <a:ext cx="7320280" cy="780288"/>
            </a:xfrm>
            <a:custGeom>
              <a:avLst/>
              <a:gdLst/>
              <a:ahLst/>
              <a:cxnLst/>
              <a:rect r="r" b="b" t="t" l="l"/>
              <a:pathLst>
                <a:path h="780288" w="7320280">
                  <a:moveTo>
                    <a:pt x="0" y="0"/>
                  </a:moveTo>
                  <a:lnTo>
                    <a:pt x="0" y="780288"/>
                  </a:lnTo>
                  <a:lnTo>
                    <a:pt x="7320280" y="780288"/>
                  </a:lnTo>
                  <a:lnTo>
                    <a:pt x="7320280" y="0"/>
                  </a:lnTo>
                  <a:close/>
                </a:path>
              </a:pathLst>
            </a:custGeom>
            <a:solidFill>
              <a:srgbClr val="96999C"/>
            </a:solidFill>
          </p:spPr>
        </p:sp>
      </p:grpSp>
      <p:grpSp>
        <p:nvGrpSpPr>
          <p:cNvPr name="Group 30" id="30"/>
          <p:cNvGrpSpPr>
            <a:grpSpLocks noChangeAspect="true"/>
          </p:cNvGrpSpPr>
          <p:nvPr/>
        </p:nvGrpSpPr>
        <p:grpSpPr>
          <a:xfrm rot="0">
            <a:off x="9900514" y="2462870"/>
            <a:ext cx="142875" cy="142875"/>
            <a:chOff x="0" y="0"/>
            <a:chExt cx="142875" cy="142875"/>
          </a:xfrm>
        </p:grpSpPr>
        <p:sp>
          <p:nvSpPr>
            <p:cNvPr name="Freeform 31" id="31"/>
            <p:cNvSpPr/>
            <p:nvPr/>
          </p:nvSpPr>
          <p:spPr>
            <a:xfrm flipH="false" flipV="false" rot="0">
              <a:off x="0" y="0"/>
              <a:ext cx="142875" cy="142875"/>
            </a:xfrm>
            <a:custGeom>
              <a:avLst/>
              <a:gdLst/>
              <a:ahLst/>
              <a:cxnLst/>
              <a:rect r="r" b="b" t="t" l="l"/>
              <a:pathLst>
                <a:path h="142875" w="142875">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374" y="0"/>
                  </a:cubicBezTo>
                  <a:cubicBezTo>
                    <a:pt x="75946" y="0"/>
                    <a:pt x="80772" y="508"/>
                    <a:pt x="85344" y="1397"/>
                  </a:cubicBezTo>
                  <a:cubicBezTo>
                    <a:pt x="89916" y="2286"/>
                    <a:pt x="94361" y="3683"/>
                    <a:pt x="98806" y="5461"/>
                  </a:cubicBezTo>
                  <a:cubicBezTo>
                    <a:pt x="103251" y="7239"/>
                    <a:pt x="107315" y="9398"/>
                    <a:pt x="111125" y="12065"/>
                  </a:cubicBezTo>
                  <a:cubicBezTo>
                    <a:pt x="114935" y="14732"/>
                    <a:pt x="118618" y="17653"/>
                    <a:pt x="121920" y="20955"/>
                  </a:cubicBezTo>
                  <a:cubicBezTo>
                    <a:pt x="125222" y="24257"/>
                    <a:pt x="128143" y="27940"/>
                    <a:pt x="130810" y="31750"/>
                  </a:cubicBezTo>
                  <a:cubicBezTo>
                    <a:pt x="133477" y="35560"/>
                    <a:pt x="135636" y="39751"/>
                    <a:pt x="137414" y="44069"/>
                  </a:cubicBezTo>
                  <a:cubicBezTo>
                    <a:pt x="139192" y="48387"/>
                    <a:pt x="140589" y="52832"/>
                    <a:pt x="141478" y="57531"/>
                  </a:cubicBezTo>
                  <a:cubicBezTo>
                    <a:pt x="142367" y="62230"/>
                    <a:pt x="142875" y="66802"/>
                    <a:pt x="142875" y="71501"/>
                  </a:cubicBezTo>
                  <a:close/>
                </a:path>
              </a:pathLst>
            </a:custGeom>
            <a:solidFill>
              <a:srgbClr val="000000"/>
            </a:solidFill>
          </p:spPr>
        </p:sp>
      </p:grpSp>
      <p:grpSp>
        <p:nvGrpSpPr>
          <p:cNvPr name="Group 32" id="32"/>
          <p:cNvGrpSpPr>
            <a:grpSpLocks noChangeAspect="true"/>
          </p:cNvGrpSpPr>
          <p:nvPr/>
        </p:nvGrpSpPr>
        <p:grpSpPr>
          <a:xfrm rot="0">
            <a:off x="9900514" y="3948770"/>
            <a:ext cx="142875" cy="142875"/>
            <a:chOff x="0" y="0"/>
            <a:chExt cx="142875" cy="142875"/>
          </a:xfrm>
        </p:grpSpPr>
        <p:sp>
          <p:nvSpPr>
            <p:cNvPr name="Freeform 33" id="33"/>
            <p:cNvSpPr/>
            <p:nvPr/>
          </p:nvSpPr>
          <p:spPr>
            <a:xfrm flipH="false" flipV="false" rot="0">
              <a:off x="0" y="0"/>
              <a:ext cx="142875" cy="142875"/>
            </a:xfrm>
            <a:custGeom>
              <a:avLst/>
              <a:gdLst/>
              <a:ahLst/>
              <a:cxnLst/>
              <a:rect r="r" b="b" t="t" l="l"/>
              <a:pathLst>
                <a:path h="142875" w="142875">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374" y="0"/>
                  </a:cubicBezTo>
                  <a:cubicBezTo>
                    <a:pt x="75946" y="0"/>
                    <a:pt x="80772" y="508"/>
                    <a:pt x="85344" y="1397"/>
                  </a:cubicBezTo>
                  <a:cubicBezTo>
                    <a:pt x="89916" y="2286"/>
                    <a:pt x="94361" y="3683"/>
                    <a:pt x="98806" y="5461"/>
                  </a:cubicBezTo>
                  <a:cubicBezTo>
                    <a:pt x="103251" y="7239"/>
                    <a:pt x="107315" y="9398"/>
                    <a:pt x="111125" y="12065"/>
                  </a:cubicBezTo>
                  <a:cubicBezTo>
                    <a:pt x="114935" y="14732"/>
                    <a:pt x="118618" y="17653"/>
                    <a:pt x="121920" y="20955"/>
                  </a:cubicBezTo>
                  <a:cubicBezTo>
                    <a:pt x="125222" y="24257"/>
                    <a:pt x="128143" y="27940"/>
                    <a:pt x="130810" y="31750"/>
                  </a:cubicBezTo>
                  <a:cubicBezTo>
                    <a:pt x="133477" y="35560"/>
                    <a:pt x="135636" y="39751"/>
                    <a:pt x="137414" y="44069"/>
                  </a:cubicBezTo>
                  <a:cubicBezTo>
                    <a:pt x="139192" y="48387"/>
                    <a:pt x="140589" y="52832"/>
                    <a:pt x="141478" y="57531"/>
                  </a:cubicBezTo>
                  <a:cubicBezTo>
                    <a:pt x="142367" y="62230"/>
                    <a:pt x="142875" y="66802"/>
                    <a:pt x="142875" y="71501"/>
                  </a:cubicBezTo>
                  <a:close/>
                </a:path>
              </a:pathLst>
            </a:custGeom>
            <a:solidFill>
              <a:srgbClr val="000000"/>
            </a:solidFill>
          </p:spPr>
        </p:sp>
      </p:grpSp>
      <p:grpSp>
        <p:nvGrpSpPr>
          <p:cNvPr name="Group 34" id="34"/>
          <p:cNvGrpSpPr>
            <a:grpSpLocks noChangeAspect="true"/>
          </p:cNvGrpSpPr>
          <p:nvPr/>
        </p:nvGrpSpPr>
        <p:grpSpPr>
          <a:xfrm rot="0">
            <a:off x="9900514" y="6177620"/>
            <a:ext cx="142875" cy="142875"/>
            <a:chOff x="0" y="0"/>
            <a:chExt cx="142875" cy="142875"/>
          </a:xfrm>
        </p:grpSpPr>
        <p:sp>
          <p:nvSpPr>
            <p:cNvPr name="Freeform 35" id="35"/>
            <p:cNvSpPr/>
            <p:nvPr/>
          </p:nvSpPr>
          <p:spPr>
            <a:xfrm flipH="false" flipV="false" rot="0">
              <a:off x="0" y="0"/>
              <a:ext cx="142875" cy="142875"/>
            </a:xfrm>
            <a:custGeom>
              <a:avLst/>
              <a:gdLst/>
              <a:ahLst/>
              <a:cxnLst/>
              <a:rect r="r" b="b" t="t" l="l"/>
              <a:pathLst>
                <a:path h="142875" w="142875">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374" y="0"/>
                  </a:cubicBezTo>
                  <a:cubicBezTo>
                    <a:pt x="75946" y="0"/>
                    <a:pt x="80772" y="508"/>
                    <a:pt x="85344" y="1397"/>
                  </a:cubicBezTo>
                  <a:cubicBezTo>
                    <a:pt x="89916" y="2286"/>
                    <a:pt x="94361" y="3683"/>
                    <a:pt x="98806" y="5461"/>
                  </a:cubicBezTo>
                  <a:cubicBezTo>
                    <a:pt x="103251" y="7239"/>
                    <a:pt x="107315" y="9398"/>
                    <a:pt x="111125" y="12065"/>
                  </a:cubicBezTo>
                  <a:cubicBezTo>
                    <a:pt x="114935" y="14732"/>
                    <a:pt x="118618" y="17653"/>
                    <a:pt x="121920" y="20955"/>
                  </a:cubicBezTo>
                  <a:cubicBezTo>
                    <a:pt x="125222" y="24257"/>
                    <a:pt x="128143" y="27940"/>
                    <a:pt x="130810" y="31750"/>
                  </a:cubicBezTo>
                  <a:cubicBezTo>
                    <a:pt x="133477" y="35560"/>
                    <a:pt x="135636" y="39751"/>
                    <a:pt x="137414" y="44069"/>
                  </a:cubicBezTo>
                  <a:cubicBezTo>
                    <a:pt x="139192" y="48387"/>
                    <a:pt x="140589" y="52832"/>
                    <a:pt x="141478" y="57531"/>
                  </a:cubicBezTo>
                  <a:cubicBezTo>
                    <a:pt x="142367" y="62230"/>
                    <a:pt x="142875" y="66802"/>
                    <a:pt x="142875" y="71501"/>
                  </a:cubicBezTo>
                  <a:close/>
                </a:path>
              </a:pathLst>
            </a:custGeom>
            <a:solidFill>
              <a:srgbClr val="000000"/>
            </a:solidFill>
          </p:spPr>
        </p:sp>
      </p:grpSp>
      <p:grpSp>
        <p:nvGrpSpPr>
          <p:cNvPr name="Group 36" id="36"/>
          <p:cNvGrpSpPr>
            <a:grpSpLocks noChangeAspect="true"/>
          </p:cNvGrpSpPr>
          <p:nvPr/>
        </p:nvGrpSpPr>
        <p:grpSpPr>
          <a:xfrm rot="0">
            <a:off x="9900514" y="6920570"/>
            <a:ext cx="142875" cy="142875"/>
            <a:chOff x="0" y="0"/>
            <a:chExt cx="142875" cy="142875"/>
          </a:xfrm>
        </p:grpSpPr>
        <p:sp>
          <p:nvSpPr>
            <p:cNvPr name="Freeform 37" id="37"/>
            <p:cNvSpPr/>
            <p:nvPr/>
          </p:nvSpPr>
          <p:spPr>
            <a:xfrm flipH="false" flipV="false" rot="0">
              <a:off x="0" y="0"/>
              <a:ext cx="142875" cy="142875"/>
            </a:xfrm>
            <a:custGeom>
              <a:avLst/>
              <a:gdLst/>
              <a:ahLst/>
              <a:cxnLst/>
              <a:rect r="r" b="b" t="t" l="l"/>
              <a:pathLst>
                <a:path h="142875" w="142875">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374" y="0"/>
                  </a:cubicBezTo>
                  <a:cubicBezTo>
                    <a:pt x="75946" y="0"/>
                    <a:pt x="80772" y="508"/>
                    <a:pt x="85344" y="1397"/>
                  </a:cubicBezTo>
                  <a:cubicBezTo>
                    <a:pt x="89916" y="2286"/>
                    <a:pt x="94361" y="3683"/>
                    <a:pt x="98806" y="5461"/>
                  </a:cubicBezTo>
                  <a:cubicBezTo>
                    <a:pt x="103251" y="7239"/>
                    <a:pt x="107315" y="9398"/>
                    <a:pt x="111125" y="12065"/>
                  </a:cubicBezTo>
                  <a:cubicBezTo>
                    <a:pt x="114935" y="14732"/>
                    <a:pt x="118618" y="17653"/>
                    <a:pt x="121920" y="20955"/>
                  </a:cubicBezTo>
                  <a:cubicBezTo>
                    <a:pt x="125222" y="24257"/>
                    <a:pt x="128143" y="27940"/>
                    <a:pt x="130810" y="31750"/>
                  </a:cubicBezTo>
                  <a:cubicBezTo>
                    <a:pt x="133477" y="35560"/>
                    <a:pt x="135636" y="39751"/>
                    <a:pt x="137414" y="44069"/>
                  </a:cubicBezTo>
                  <a:cubicBezTo>
                    <a:pt x="139192" y="48387"/>
                    <a:pt x="140589" y="52832"/>
                    <a:pt x="141478" y="57531"/>
                  </a:cubicBezTo>
                  <a:cubicBezTo>
                    <a:pt x="142367" y="62230"/>
                    <a:pt x="142875" y="66802"/>
                    <a:pt x="142875" y="71501"/>
                  </a:cubicBezTo>
                  <a:close/>
                </a:path>
              </a:pathLst>
            </a:custGeom>
            <a:solidFill>
              <a:srgbClr val="000000"/>
            </a:solidFill>
          </p:spPr>
        </p:sp>
      </p:grpSp>
      <p:grpSp>
        <p:nvGrpSpPr>
          <p:cNvPr name="Group 38" id="38"/>
          <p:cNvGrpSpPr>
            <a:grpSpLocks noChangeAspect="true"/>
          </p:cNvGrpSpPr>
          <p:nvPr/>
        </p:nvGrpSpPr>
        <p:grpSpPr>
          <a:xfrm rot="0">
            <a:off x="9900514" y="7663520"/>
            <a:ext cx="142875" cy="142875"/>
            <a:chOff x="0" y="0"/>
            <a:chExt cx="142875" cy="142875"/>
          </a:xfrm>
        </p:grpSpPr>
        <p:sp>
          <p:nvSpPr>
            <p:cNvPr name="Freeform 39" id="39"/>
            <p:cNvSpPr/>
            <p:nvPr/>
          </p:nvSpPr>
          <p:spPr>
            <a:xfrm flipH="false" flipV="false" rot="0">
              <a:off x="0" y="0"/>
              <a:ext cx="142875" cy="142875"/>
            </a:xfrm>
            <a:custGeom>
              <a:avLst/>
              <a:gdLst/>
              <a:ahLst/>
              <a:cxnLst/>
              <a:rect r="r" b="b" t="t" l="l"/>
              <a:pathLst>
                <a:path h="142875" w="142875">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374" y="0"/>
                  </a:cubicBezTo>
                  <a:cubicBezTo>
                    <a:pt x="75946" y="0"/>
                    <a:pt x="80772" y="508"/>
                    <a:pt x="85344" y="1397"/>
                  </a:cubicBezTo>
                  <a:cubicBezTo>
                    <a:pt x="89916" y="2286"/>
                    <a:pt x="94361" y="3683"/>
                    <a:pt x="98806" y="5461"/>
                  </a:cubicBezTo>
                  <a:cubicBezTo>
                    <a:pt x="103251" y="7239"/>
                    <a:pt x="107315" y="9398"/>
                    <a:pt x="111125" y="12065"/>
                  </a:cubicBezTo>
                  <a:cubicBezTo>
                    <a:pt x="114935" y="14732"/>
                    <a:pt x="118618" y="17653"/>
                    <a:pt x="121920" y="20955"/>
                  </a:cubicBezTo>
                  <a:cubicBezTo>
                    <a:pt x="125222" y="24257"/>
                    <a:pt x="128143" y="27940"/>
                    <a:pt x="130810" y="31750"/>
                  </a:cubicBezTo>
                  <a:cubicBezTo>
                    <a:pt x="133477" y="35560"/>
                    <a:pt x="135636" y="39751"/>
                    <a:pt x="137414" y="44069"/>
                  </a:cubicBezTo>
                  <a:cubicBezTo>
                    <a:pt x="139192" y="48387"/>
                    <a:pt x="140589" y="52832"/>
                    <a:pt x="141478" y="57531"/>
                  </a:cubicBezTo>
                  <a:cubicBezTo>
                    <a:pt x="142367" y="62230"/>
                    <a:pt x="142875" y="66802"/>
                    <a:pt x="142875" y="71501"/>
                  </a:cubicBezTo>
                  <a:close/>
                </a:path>
              </a:pathLst>
            </a:custGeom>
            <a:solidFill>
              <a:srgbClr val="000000"/>
            </a:solidFill>
          </p:spPr>
        </p:sp>
      </p:grpSp>
      <p:sp>
        <p:nvSpPr>
          <p:cNvPr name="Freeform 40" id="40"/>
          <p:cNvSpPr/>
          <p:nvPr/>
        </p:nvSpPr>
        <p:spPr>
          <a:xfrm flipH="false" flipV="false" rot="0">
            <a:off x="5623560" y="832104"/>
            <a:ext cx="7150608" cy="1200912"/>
          </a:xfrm>
          <a:custGeom>
            <a:avLst/>
            <a:gdLst/>
            <a:ahLst/>
            <a:cxnLst/>
            <a:rect r="r" b="b" t="t" l="l"/>
            <a:pathLst>
              <a:path h="1200912" w="7150608">
                <a:moveTo>
                  <a:pt x="0" y="0"/>
                </a:moveTo>
                <a:lnTo>
                  <a:pt x="7150608" y="0"/>
                </a:lnTo>
                <a:lnTo>
                  <a:pt x="7150608" y="1200912"/>
                </a:lnTo>
                <a:lnTo>
                  <a:pt x="0" y="1200912"/>
                </a:lnTo>
                <a:lnTo>
                  <a:pt x="0" y="0"/>
                </a:lnTo>
                <a:close/>
              </a:path>
            </a:pathLst>
          </a:custGeom>
          <a:blipFill>
            <a:blip r:embed="rId13"/>
            <a:stretch>
              <a:fillRect l="0" t="0" r="0" b="0"/>
            </a:stretch>
          </a:blipFill>
        </p:spPr>
      </p:sp>
      <p:grpSp>
        <p:nvGrpSpPr>
          <p:cNvPr name="Group 41" id="41"/>
          <p:cNvGrpSpPr>
            <a:grpSpLocks noChangeAspect="true"/>
          </p:cNvGrpSpPr>
          <p:nvPr/>
        </p:nvGrpSpPr>
        <p:grpSpPr>
          <a:xfrm rot="0">
            <a:off x="-63503" y="-63503"/>
            <a:ext cx="18414997" cy="10413997"/>
            <a:chOff x="0" y="0"/>
            <a:chExt cx="18415000" cy="10414000"/>
          </a:xfrm>
        </p:grpSpPr>
        <p:sp>
          <p:nvSpPr>
            <p:cNvPr name="Freeform 42" id="42"/>
            <p:cNvSpPr/>
            <p:nvPr/>
          </p:nvSpPr>
          <p:spPr>
            <a:xfrm flipH="false" flipV="false" rot="0">
              <a:off x="63500" y="63500"/>
              <a:ext cx="18288000" cy="10287000"/>
            </a:xfrm>
            <a:custGeom>
              <a:avLst/>
              <a:gdLst/>
              <a:ahLst/>
              <a:cxnLst/>
              <a:rect r="r" b="b" t="t" l="l"/>
              <a:pathLst>
                <a:path h="10287000" w="18288000">
                  <a:moveTo>
                    <a:pt x="0" y="0"/>
                  </a:moveTo>
                  <a:lnTo>
                    <a:pt x="0" y="10287000"/>
                  </a:lnTo>
                  <a:lnTo>
                    <a:pt x="18288000" y="10287000"/>
                  </a:lnTo>
                  <a:lnTo>
                    <a:pt x="18288000" y="0"/>
                  </a:lnTo>
                  <a:close/>
                </a:path>
              </a:pathLst>
            </a:custGeom>
            <a:solidFill>
              <a:srgbClr val="000000">
                <a:alpha val="0"/>
              </a:srgbClr>
            </a:solidFill>
          </p:spPr>
        </p:sp>
        <p:sp>
          <p:nvSpPr>
            <p:cNvPr name="Freeform 43" id="43"/>
            <p:cNvSpPr/>
            <p:nvPr/>
          </p:nvSpPr>
          <p:spPr>
            <a:xfrm flipH="false" flipV="false" rot="0">
              <a:off x="323342" y="9185148"/>
              <a:ext cx="699516" cy="690372"/>
            </a:xfrm>
            <a:custGeom>
              <a:avLst/>
              <a:gdLst/>
              <a:ahLst/>
              <a:cxnLst/>
              <a:rect r="r" b="b" t="t" l="l"/>
              <a:pathLst>
                <a:path h="690372" w="699516">
                  <a:moveTo>
                    <a:pt x="0" y="690372"/>
                  </a:moveTo>
                  <a:lnTo>
                    <a:pt x="699516" y="690372"/>
                  </a:lnTo>
                  <a:lnTo>
                    <a:pt x="699516" y="0"/>
                  </a:lnTo>
                  <a:lnTo>
                    <a:pt x="0" y="0"/>
                  </a:lnTo>
                  <a:close/>
                </a:path>
              </a:pathLst>
            </a:custGeom>
            <a:solidFill>
              <a:srgbClr val="000000">
                <a:alpha val="0"/>
              </a:srgbClr>
            </a:solidFill>
          </p:spPr>
        </p:sp>
        <p:sp>
          <p:nvSpPr>
            <p:cNvPr name="Freeform 44" id="44"/>
            <p:cNvSpPr/>
            <p:nvPr/>
          </p:nvSpPr>
          <p:spPr>
            <a:xfrm flipH="false" flipV="false" rot="0">
              <a:off x="1022858" y="8379841"/>
              <a:ext cx="954532" cy="941959"/>
            </a:xfrm>
            <a:custGeom>
              <a:avLst/>
              <a:gdLst/>
              <a:ahLst/>
              <a:cxnLst/>
              <a:rect r="r" b="b" t="t" l="l"/>
              <a:pathLst>
                <a:path h="941959" w="954532">
                  <a:moveTo>
                    <a:pt x="0" y="941959"/>
                  </a:moveTo>
                  <a:lnTo>
                    <a:pt x="954532" y="941959"/>
                  </a:lnTo>
                  <a:lnTo>
                    <a:pt x="954532" y="0"/>
                  </a:lnTo>
                  <a:lnTo>
                    <a:pt x="0" y="0"/>
                  </a:lnTo>
                  <a:close/>
                </a:path>
              </a:pathLst>
            </a:custGeom>
            <a:solidFill>
              <a:srgbClr val="000000">
                <a:alpha val="0"/>
              </a:srgbClr>
            </a:solidFill>
          </p:spPr>
        </p:sp>
      </p:grpSp>
      <p:sp>
        <p:nvSpPr>
          <p:cNvPr name="TextBox 45" id="45"/>
          <p:cNvSpPr txBox="true"/>
          <p:nvPr/>
        </p:nvSpPr>
        <p:spPr>
          <a:xfrm rot="0">
            <a:off x="1330204" y="2122170"/>
            <a:ext cx="5769283" cy="5934075"/>
          </a:xfrm>
          <a:prstGeom prst="rect">
            <a:avLst/>
          </a:prstGeom>
        </p:spPr>
        <p:txBody>
          <a:bodyPr anchor="t" rtlCol="false" tIns="0" lIns="0" bIns="0" rIns="0">
            <a:spAutoFit/>
          </a:bodyPr>
          <a:lstStyle/>
          <a:p>
            <a:pPr algn="l">
              <a:lnSpc>
                <a:spcPts val="5850"/>
              </a:lnSpc>
            </a:pPr>
            <a:r>
              <a:rPr lang="en-US" sz="3300">
                <a:solidFill>
                  <a:srgbClr val="000000"/>
                </a:solidFill>
                <a:latin typeface="Poppins"/>
                <a:ea typeface="Poppins"/>
                <a:cs typeface="Poppins"/>
                <a:sym typeface="Poppins"/>
              </a:rPr>
              <a:t>Cardiología no invasiva. Endoscopia digestiva. Laboratorio clínico automatizado y patologías. Radiografía y ecografía. Radiología e imagenología intervencionista.</a:t>
            </a:r>
          </a:p>
        </p:txBody>
      </p:sp>
      <p:sp>
        <p:nvSpPr>
          <p:cNvPr name="TextBox 46" id="46"/>
          <p:cNvSpPr txBox="true"/>
          <p:nvPr/>
        </p:nvSpPr>
        <p:spPr>
          <a:xfrm rot="0">
            <a:off x="10251148" y="2156812"/>
            <a:ext cx="4387663" cy="5934075"/>
          </a:xfrm>
          <a:prstGeom prst="rect">
            <a:avLst/>
          </a:prstGeom>
        </p:spPr>
        <p:txBody>
          <a:bodyPr anchor="t" rtlCol="false" tIns="0" lIns="0" bIns="0" rIns="0">
            <a:spAutoFit/>
          </a:bodyPr>
          <a:lstStyle/>
          <a:p>
            <a:pPr algn="l">
              <a:lnSpc>
                <a:spcPts val="5850"/>
              </a:lnSpc>
            </a:pPr>
            <a:r>
              <a:rPr lang="en-US" sz="3300">
                <a:solidFill>
                  <a:srgbClr val="000000"/>
                </a:solidFill>
                <a:latin typeface="Poppins"/>
                <a:ea typeface="Poppins"/>
                <a:cs typeface="Poppins"/>
                <a:sym typeface="Poppins"/>
              </a:rPr>
              <a:t>Tomografía simple y con contraste. Terapia de rehabilitación cardiopulmonar. Espirometría. Test de caminata. Colonoscopia.</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6551" y="-66551"/>
            <a:ext cx="18421093" cy="10420093"/>
          </a:xfrm>
          <a:custGeom>
            <a:avLst/>
            <a:gdLst/>
            <a:ahLst/>
            <a:cxnLst/>
            <a:rect r="r" b="b" t="t" l="l"/>
            <a:pathLst>
              <a:path h="10420093" w="18421093">
                <a:moveTo>
                  <a:pt x="0" y="0"/>
                </a:moveTo>
                <a:lnTo>
                  <a:pt x="18421093" y="0"/>
                </a:lnTo>
                <a:lnTo>
                  <a:pt x="18421093" y="10420093"/>
                </a:lnTo>
                <a:lnTo>
                  <a:pt x="0" y="1042009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59842" y="341881"/>
            <a:ext cx="3457575" cy="876300"/>
          </a:xfrm>
          <a:custGeom>
            <a:avLst/>
            <a:gdLst/>
            <a:ahLst/>
            <a:cxnLst/>
            <a:rect r="r" b="b" t="t" l="l"/>
            <a:pathLst>
              <a:path h="876300" w="3457575">
                <a:moveTo>
                  <a:pt x="0" y="0"/>
                </a:moveTo>
                <a:lnTo>
                  <a:pt x="3457575" y="0"/>
                </a:lnTo>
                <a:lnTo>
                  <a:pt x="3457575" y="876300"/>
                </a:lnTo>
                <a:lnTo>
                  <a:pt x="0" y="876300"/>
                </a:lnTo>
                <a:lnTo>
                  <a:pt x="0" y="0"/>
                </a:lnTo>
                <a:close/>
              </a:path>
            </a:pathLst>
          </a:custGeom>
          <a:blipFill>
            <a:blip r:embed="rId4"/>
            <a:stretch>
              <a:fillRect l="0" t="0" r="0" b="0"/>
            </a:stretch>
          </a:blipFill>
        </p:spPr>
      </p:sp>
      <p:sp>
        <p:nvSpPr>
          <p:cNvPr name="Freeform 4" id="4"/>
          <p:cNvSpPr/>
          <p:nvPr/>
        </p:nvSpPr>
        <p:spPr>
          <a:xfrm flipH="false" flipV="false" rot="0">
            <a:off x="0" y="8375028"/>
            <a:ext cx="18288000" cy="1911972"/>
          </a:xfrm>
          <a:custGeom>
            <a:avLst/>
            <a:gdLst/>
            <a:ahLst/>
            <a:cxnLst/>
            <a:rect r="r" b="b" t="t" l="l"/>
            <a:pathLst>
              <a:path h="1911972" w="18288000">
                <a:moveTo>
                  <a:pt x="0" y="0"/>
                </a:moveTo>
                <a:lnTo>
                  <a:pt x="18288000" y="0"/>
                </a:lnTo>
                <a:lnTo>
                  <a:pt x="18288000" y="1911972"/>
                </a:lnTo>
                <a:lnTo>
                  <a:pt x="0" y="1911972"/>
                </a:lnTo>
                <a:lnTo>
                  <a:pt x="0" y="0"/>
                </a:lnTo>
                <a:close/>
              </a:path>
            </a:pathLst>
          </a:custGeom>
          <a:blipFill>
            <a:blip r:embed="rId5"/>
            <a:stretch>
              <a:fillRect l="0" t="-29924" r="0" b="-99"/>
            </a:stretch>
          </a:blipFill>
        </p:spPr>
      </p:sp>
      <p:sp>
        <p:nvSpPr>
          <p:cNvPr name="Freeform 5" id="5"/>
          <p:cNvSpPr/>
          <p:nvPr/>
        </p:nvSpPr>
        <p:spPr>
          <a:xfrm flipH="false" flipV="false" rot="0">
            <a:off x="12794847" y="9258300"/>
            <a:ext cx="4781550" cy="962025"/>
          </a:xfrm>
          <a:custGeom>
            <a:avLst/>
            <a:gdLst/>
            <a:ahLst/>
            <a:cxnLst/>
            <a:rect r="r" b="b" t="t" l="l"/>
            <a:pathLst>
              <a:path h="962025" w="4781550">
                <a:moveTo>
                  <a:pt x="0" y="0"/>
                </a:moveTo>
                <a:lnTo>
                  <a:pt x="4781550" y="0"/>
                </a:lnTo>
                <a:lnTo>
                  <a:pt x="4781550" y="962025"/>
                </a:lnTo>
                <a:lnTo>
                  <a:pt x="0" y="962025"/>
                </a:lnTo>
                <a:lnTo>
                  <a:pt x="0" y="0"/>
                </a:lnTo>
                <a:close/>
              </a:path>
            </a:pathLst>
          </a:custGeom>
          <a:blipFill>
            <a:blip r:embed="rId6"/>
            <a:stretch>
              <a:fillRect l="0" t="0" r="0" b="0"/>
            </a:stretch>
          </a:blipFill>
        </p:spPr>
      </p:sp>
      <p:grpSp>
        <p:nvGrpSpPr>
          <p:cNvPr name="Group 6" id="6"/>
          <p:cNvGrpSpPr>
            <a:grpSpLocks noChangeAspect="true"/>
          </p:cNvGrpSpPr>
          <p:nvPr/>
        </p:nvGrpSpPr>
        <p:grpSpPr>
          <a:xfrm rot="0">
            <a:off x="1343025" y="2550262"/>
            <a:ext cx="133350" cy="133350"/>
            <a:chOff x="0" y="0"/>
            <a:chExt cx="133350" cy="133350"/>
          </a:xfrm>
        </p:grpSpPr>
        <p:sp>
          <p:nvSpPr>
            <p:cNvPr name="Freeform 7" id="7"/>
            <p:cNvSpPr/>
            <p:nvPr/>
          </p:nvSpPr>
          <p:spPr>
            <a:xfrm flipH="false" flipV="false" rot="0">
              <a:off x="0" y="0"/>
              <a:ext cx="133350" cy="133350"/>
            </a:xfrm>
            <a:custGeom>
              <a:avLst/>
              <a:gdLst/>
              <a:ahLst/>
              <a:cxnLst/>
              <a:rect r="r" b="b" t="t" l="l"/>
              <a:pathLst>
                <a:path h="133350" w="133350">
                  <a:moveTo>
                    <a:pt x="133350" y="66675"/>
                  </a:moveTo>
                  <a:cubicBezTo>
                    <a:pt x="133350" y="70993"/>
                    <a:pt x="132969" y="75438"/>
                    <a:pt x="132080" y="79629"/>
                  </a:cubicBezTo>
                  <a:cubicBezTo>
                    <a:pt x="131191" y="83820"/>
                    <a:pt x="129921" y="88138"/>
                    <a:pt x="128270" y="92075"/>
                  </a:cubicBezTo>
                  <a:cubicBezTo>
                    <a:pt x="126619" y="96012"/>
                    <a:pt x="124587" y="99949"/>
                    <a:pt x="122047" y="103632"/>
                  </a:cubicBezTo>
                  <a:cubicBezTo>
                    <a:pt x="119507" y="107315"/>
                    <a:pt x="116840" y="110617"/>
                    <a:pt x="113792" y="113792"/>
                  </a:cubicBezTo>
                  <a:cubicBezTo>
                    <a:pt x="110744" y="116967"/>
                    <a:pt x="107315" y="119634"/>
                    <a:pt x="103632" y="122047"/>
                  </a:cubicBezTo>
                  <a:cubicBezTo>
                    <a:pt x="99949" y="124460"/>
                    <a:pt x="96139" y="126492"/>
                    <a:pt x="92075" y="128270"/>
                  </a:cubicBezTo>
                  <a:cubicBezTo>
                    <a:pt x="88011" y="130048"/>
                    <a:pt x="83820" y="131191"/>
                    <a:pt x="79629" y="132080"/>
                  </a:cubicBezTo>
                  <a:cubicBezTo>
                    <a:pt x="75438" y="132969"/>
                    <a:pt x="70993" y="133350"/>
                    <a:pt x="66675" y="133350"/>
                  </a:cubicBezTo>
                  <a:cubicBezTo>
                    <a:pt x="62357" y="133350"/>
                    <a:pt x="57912" y="132969"/>
                    <a:pt x="53721" y="132080"/>
                  </a:cubicBezTo>
                  <a:cubicBezTo>
                    <a:pt x="49530" y="131191"/>
                    <a:pt x="45212" y="129921"/>
                    <a:pt x="41275" y="128270"/>
                  </a:cubicBezTo>
                  <a:cubicBezTo>
                    <a:pt x="37338" y="126619"/>
                    <a:pt x="33401" y="124587"/>
                    <a:pt x="29718" y="122047"/>
                  </a:cubicBezTo>
                  <a:cubicBezTo>
                    <a:pt x="26035" y="119507"/>
                    <a:pt x="22733" y="116840"/>
                    <a:pt x="19558" y="113792"/>
                  </a:cubicBezTo>
                  <a:cubicBezTo>
                    <a:pt x="16383" y="110744"/>
                    <a:pt x="13716" y="107315"/>
                    <a:pt x="11303" y="103632"/>
                  </a:cubicBezTo>
                  <a:cubicBezTo>
                    <a:pt x="8890" y="99949"/>
                    <a:pt x="6731" y="96266"/>
                    <a:pt x="5080" y="92202"/>
                  </a:cubicBezTo>
                  <a:cubicBezTo>
                    <a:pt x="3429" y="88138"/>
                    <a:pt x="2159" y="83947"/>
                    <a:pt x="1270" y="79629"/>
                  </a:cubicBezTo>
                  <a:cubicBezTo>
                    <a:pt x="381" y="75311"/>
                    <a:pt x="0" y="70993"/>
                    <a:pt x="0" y="66675"/>
                  </a:cubicBezTo>
                  <a:cubicBezTo>
                    <a:pt x="0" y="62357"/>
                    <a:pt x="381" y="57912"/>
                    <a:pt x="1270" y="53721"/>
                  </a:cubicBezTo>
                  <a:cubicBezTo>
                    <a:pt x="2159" y="49530"/>
                    <a:pt x="3429" y="45212"/>
                    <a:pt x="5080" y="41275"/>
                  </a:cubicBezTo>
                  <a:cubicBezTo>
                    <a:pt x="6731" y="37338"/>
                    <a:pt x="8763" y="33401"/>
                    <a:pt x="11303" y="29718"/>
                  </a:cubicBezTo>
                  <a:cubicBezTo>
                    <a:pt x="13843" y="26035"/>
                    <a:pt x="16510" y="22733"/>
                    <a:pt x="19558" y="19558"/>
                  </a:cubicBezTo>
                  <a:cubicBezTo>
                    <a:pt x="22606" y="16383"/>
                    <a:pt x="26035" y="13716"/>
                    <a:pt x="29718" y="11303"/>
                  </a:cubicBezTo>
                  <a:cubicBezTo>
                    <a:pt x="33401" y="8890"/>
                    <a:pt x="37211" y="6858"/>
                    <a:pt x="41275" y="5080"/>
                  </a:cubicBezTo>
                  <a:cubicBezTo>
                    <a:pt x="45339" y="3302"/>
                    <a:pt x="49530" y="2159"/>
                    <a:pt x="53721" y="1270"/>
                  </a:cubicBezTo>
                  <a:cubicBezTo>
                    <a:pt x="57912" y="381"/>
                    <a:pt x="62357" y="0"/>
                    <a:pt x="66675" y="0"/>
                  </a:cubicBezTo>
                  <a:cubicBezTo>
                    <a:pt x="70993" y="0"/>
                    <a:pt x="75438" y="381"/>
                    <a:pt x="79629" y="1270"/>
                  </a:cubicBezTo>
                  <a:cubicBezTo>
                    <a:pt x="83820" y="2159"/>
                    <a:pt x="88138" y="3429"/>
                    <a:pt x="92075" y="5080"/>
                  </a:cubicBezTo>
                  <a:cubicBezTo>
                    <a:pt x="96012" y="6731"/>
                    <a:pt x="99949" y="8763"/>
                    <a:pt x="103632" y="11303"/>
                  </a:cubicBezTo>
                  <a:cubicBezTo>
                    <a:pt x="107315" y="13843"/>
                    <a:pt x="110617" y="16510"/>
                    <a:pt x="113792" y="19558"/>
                  </a:cubicBezTo>
                  <a:cubicBezTo>
                    <a:pt x="116967" y="22606"/>
                    <a:pt x="119634" y="26035"/>
                    <a:pt x="122047" y="29718"/>
                  </a:cubicBezTo>
                  <a:cubicBezTo>
                    <a:pt x="124460" y="33401"/>
                    <a:pt x="126492" y="37211"/>
                    <a:pt x="128270" y="41275"/>
                  </a:cubicBezTo>
                  <a:cubicBezTo>
                    <a:pt x="130048" y="45339"/>
                    <a:pt x="131191" y="49530"/>
                    <a:pt x="132080" y="53721"/>
                  </a:cubicBezTo>
                  <a:cubicBezTo>
                    <a:pt x="132969" y="57912"/>
                    <a:pt x="133350" y="62357"/>
                    <a:pt x="133350" y="66675"/>
                  </a:cubicBezTo>
                  <a:close/>
                </a:path>
              </a:pathLst>
            </a:custGeom>
            <a:solidFill>
              <a:srgbClr val="000000"/>
            </a:solidFill>
          </p:spPr>
        </p:sp>
      </p:grpSp>
      <p:grpSp>
        <p:nvGrpSpPr>
          <p:cNvPr name="Group 8" id="8"/>
          <p:cNvGrpSpPr>
            <a:grpSpLocks noChangeAspect="true"/>
          </p:cNvGrpSpPr>
          <p:nvPr/>
        </p:nvGrpSpPr>
        <p:grpSpPr>
          <a:xfrm rot="0">
            <a:off x="1343025" y="4579087"/>
            <a:ext cx="133350" cy="133350"/>
            <a:chOff x="0" y="0"/>
            <a:chExt cx="133350" cy="133350"/>
          </a:xfrm>
        </p:grpSpPr>
        <p:sp>
          <p:nvSpPr>
            <p:cNvPr name="Freeform 9" id="9"/>
            <p:cNvSpPr/>
            <p:nvPr/>
          </p:nvSpPr>
          <p:spPr>
            <a:xfrm flipH="false" flipV="false" rot="0">
              <a:off x="0" y="0"/>
              <a:ext cx="133350" cy="133350"/>
            </a:xfrm>
            <a:custGeom>
              <a:avLst/>
              <a:gdLst/>
              <a:ahLst/>
              <a:cxnLst/>
              <a:rect r="r" b="b" t="t" l="l"/>
              <a:pathLst>
                <a:path h="133350" w="133350">
                  <a:moveTo>
                    <a:pt x="133350" y="66675"/>
                  </a:moveTo>
                  <a:cubicBezTo>
                    <a:pt x="133350" y="70993"/>
                    <a:pt x="132969" y="75438"/>
                    <a:pt x="132080" y="79629"/>
                  </a:cubicBezTo>
                  <a:cubicBezTo>
                    <a:pt x="131191" y="83820"/>
                    <a:pt x="129921" y="88138"/>
                    <a:pt x="128270" y="92075"/>
                  </a:cubicBezTo>
                  <a:cubicBezTo>
                    <a:pt x="126619" y="96012"/>
                    <a:pt x="124587" y="99949"/>
                    <a:pt x="122047" y="103632"/>
                  </a:cubicBezTo>
                  <a:cubicBezTo>
                    <a:pt x="119507" y="107315"/>
                    <a:pt x="116840" y="110617"/>
                    <a:pt x="113792" y="113792"/>
                  </a:cubicBezTo>
                  <a:cubicBezTo>
                    <a:pt x="110744" y="116967"/>
                    <a:pt x="107315" y="119634"/>
                    <a:pt x="103632" y="122047"/>
                  </a:cubicBezTo>
                  <a:cubicBezTo>
                    <a:pt x="99949" y="124460"/>
                    <a:pt x="96139" y="126492"/>
                    <a:pt x="92075" y="128270"/>
                  </a:cubicBezTo>
                  <a:cubicBezTo>
                    <a:pt x="88011" y="130048"/>
                    <a:pt x="83820" y="131191"/>
                    <a:pt x="79629" y="132080"/>
                  </a:cubicBezTo>
                  <a:cubicBezTo>
                    <a:pt x="75438" y="132969"/>
                    <a:pt x="70993" y="133350"/>
                    <a:pt x="66675" y="133350"/>
                  </a:cubicBezTo>
                  <a:cubicBezTo>
                    <a:pt x="62357" y="133350"/>
                    <a:pt x="57912" y="132969"/>
                    <a:pt x="53721" y="132080"/>
                  </a:cubicBezTo>
                  <a:cubicBezTo>
                    <a:pt x="49530" y="131191"/>
                    <a:pt x="45212" y="129921"/>
                    <a:pt x="41275" y="128270"/>
                  </a:cubicBezTo>
                  <a:cubicBezTo>
                    <a:pt x="37338" y="126619"/>
                    <a:pt x="33401" y="124587"/>
                    <a:pt x="29718" y="122047"/>
                  </a:cubicBezTo>
                  <a:cubicBezTo>
                    <a:pt x="26035" y="119507"/>
                    <a:pt x="22733" y="116840"/>
                    <a:pt x="19558" y="113792"/>
                  </a:cubicBezTo>
                  <a:cubicBezTo>
                    <a:pt x="16383" y="110744"/>
                    <a:pt x="13716" y="107315"/>
                    <a:pt x="11303" y="103632"/>
                  </a:cubicBezTo>
                  <a:cubicBezTo>
                    <a:pt x="8890" y="99949"/>
                    <a:pt x="6731" y="96266"/>
                    <a:pt x="5080" y="92202"/>
                  </a:cubicBezTo>
                  <a:cubicBezTo>
                    <a:pt x="3429" y="88138"/>
                    <a:pt x="2159" y="83947"/>
                    <a:pt x="1270" y="79629"/>
                  </a:cubicBezTo>
                  <a:cubicBezTo>
                    <a:pt x="381" y="75311"/>
                    <a:pt x="0" y="70993"/>
                    <a:pt x="0" y="66675"/>
                  </a:cubicBezTo>
                  <a:cubicBezTo>
                    <a:pt x="0" y="62357"/>
                    <a:pt x="381" y="57912"/>
                    <a:pt x="1270" y="53721"/>
                  </a:cubicBezTo>
                  <a:cubicBezTo>
                    <a:pt x="2159" y="49530"/>
                    <a:pt x="3429" y="45212"/>
                    <a:pt x="5080" y="41275"/>
                  </a:cubicBezTo>
                  <a:cubicBezTo>
                    <a:pt x="6731" y="37338"/>
                    <a:pt x="8763" y="33401"/>
                    <a:pt x="11303" y="29718"/>
                  </a:cubicBezTo>
                  <a:cubicBezTo>
                    <a:pt x="13843" y="26035"/>
                    <a:pt x="16510" y="22733"/>
                    <a:pt x="19558" y="19558"/>
                  </a:cubicBezTo>
                  <a:cubicBezTo>
                    <a:pt x="22606" y="16383"/>
                    <a:pt x="26035" y="13716"/>
                    <a:pt x="29718" y="11303"/>
                  </a:cubicBezTo>
                  <a:cubicBezTo>
                    <a:pt x="33401" y="8890"/>
                    <a:pt x="37211" y="6858"/>
                    <a:pt x="41275" y="5080"/>
                  </a:cubicBezTo>
                  <a:cubicBezTo>
                    <a:pt x="45339" y="3302"/>
                    <a:pt x="49530" y="2159"/>
                    <a:pt x="53721" y="1270"/>
                  </a:cubicBezTo>
                  <a:cubicBezTo>
                    <a:pt x="57912" y="381"/>
                    <a:pt x="62357" y="0"/>
                    <a:pt x="66675" y="0"/>
                  </a:cubicBezTo>
                  <a:cubicBezTo>
                    <a:pt x="70993" y="0"/>
                    <a:pt x="75438" y="381"/>
                    <a:pt x="79629" y="1270"/>
                  </a:cubicBezTo>
                  <a:cubicBezTo>
                    <a:pt x="83820" y="2159"/>
                    <a:pt x="88138" y="3429"/>
                    <a:pt x="92075" y="5080"/>
                  </a:cubicBezTo>
                  <a:cubicBezTo>
                    <a:pt x="96012" y="6731"/>
                    <a:pt x="99949" y="8763"/>
                    <a:pt x="103632" y="11303"/>
                  </a:cubicBezTo>
                  <a:cubicBezTo>
                    <a:pt x="107315" y="13843"/>
                    <a:pt x="110617" y="16510"/>
                    <a:pt x="113792" y="19558"/>
                  </a:cubicBezTo>
                  <a:cubicBezTo>
                    <a:pt x="116967" y="22606"/>
                    <a:pt x="119634" y="26035"/>
                    <a:pt x="122047" y="29718"/>
                  </a:cubicBezTo>
                  <a:cubicBezTo>
                    <a:pt x="124460" y="33401"/>
                    <a:pt x="126492" y="37211"/>
                    <a:pt x="128270" y="41275"/>
                  </a:cubicBezTo>
                  <a:cubicBezTo>
                    <a:pt x="130048" y="45339"/>
                    <a:pt x="131191" y="49530"/>
                    <a:pt x="132080" y="53721"/>
                  </a:cubicBezTo>
                  <a:cubicBezTo>
                    <a:pt x="132969" y="57912"/>
                    <a:pt x="133350" y="62357"/>
                    <a:pt x="133350" y="66675"/>
                  </a:cubicBezTo>
                  <a:close/>
                </a:path>
              </a:pathLst>
            </a:custGeom>
            <a:solidFill>
              <a:srgbClr val="000000"/>
            </a:solidFill>
          </p:spPr>
        </p:sp>
      </p:grpSp>
      <p:grpSp>
        <p:nvGrpSpPr>
          <p:cNvPr name="Group 10" id="10"/>
          <p:cNvGrpSpPr>
            <a:grpSpLocks noChangeAspect="true"/>
          </p:cNvGrpSpPr>
          <p:nvPr/>
        </p:nvGrpSpPr>
        <p:grpSpPr>
          <a:xfrm rot="0">
            <a:off x="1343025" y="5255362"/>
            <a:ext cx="133350" cy="133350"/>
            <a:chOff x="0" y="0"/>
            <a:chExt cx="133350" cy="133350"/>
          </a:xfrm>
        </p:grpSpPr>
        <p:sp>
          <p:nvSpPr>
            <p:cNvPr name="Freeform 11" id="11"/>
            <p:cNvSpPr/>
            <p:nvPr/>
          </p:nvSpPr>
          <p:spPr>
            <a:xfrm flipH="false" flipV="false" rot="0">
              <a:off x="0" y="0"/>
              <a:ext cx="133350" cy="133350"/>
            </a:xfrm>
            <a:custGeom>
              <a:avLst/>
              <a:gdLst/>
              <a:ahLst/>
              <a:cxnLst/>
              <a:rect r="r" b="b" t="t" l="l"/>
              <a:pathLst>
                <a:path h="133350" w="133350">
                  <a:moveTo>
                    <a:pt x="133350" y="66675"/>
                  </a:moveTo>
                  <a:cubicBezTo>
                    <a:pt x="133350" y="70993"/>
                    <a:pt x="132969" y="75438"/>
                    <a:pt x="132080" y="79629"/>
                  </a:cubicBezTo>
                  <a:cubicBezTo>
                    <a:pt x="131191" y="83820"/>
                    <a:pt x="129921" y="88138"/>
                    <a:pt x="128270" y="92075"/>
                  </a:cubicBezTo>
                  <a:cubicBezTo>
                    <a:pt x="126619" y="96012"/>
                    <a:pt x="124587" y="99949"/>
                    <a:pt x="122047" y="103632"/>
                  </a:cubicBezTo>
                  <a:cubicBezTo>
                    <a:pt x="119507" y="107315"/>
                    <a:pt x="116840" y="110617"/>
                    <a:pt x="113792" y="113792"/>
                  </a:cubicBezTo>
                  <a:cubicBezTo>
                    <a:pt x="110744" y="116967"/>
                    <a:pt x="107315" y="119634"/>
                    <a:pt x="103632" y="122047"/>
                  </a:cubicBezTo>
                  <a:cubicBezTo>
                    <a:pt x="99949" y="124460"/>
                    <a:pt x="96139" y="126492"/>
                    <a:pt x="92075" y="128270"/>
                  </a:cubicBezTo>
                  <a:cubicBezTo>
                    <a:pt x="88011" y="130048"/>
                    <a:pt x="83820" y="131191"/>
                    <a:pt x="79629" y="132080"/>
                  </a:cubicBezTo>
                  <a:cubicBezTo>
                    <a:pt x="75438" y="132969"/>
                    <a:pt x="70993" y="133350"/>
                    <a:pt x="66675" y="133350"/>
                  </a:cubicBezTo>
                  <a:cubicBezTo>
                    <a:pt x="62357" y="133350"/>
                    <a:pt x="57912" y="132969"/>
                    <a:pt x="53721" y="132080"/>
                  </a:cubicBezTo>
                  <a:cubicBezTo>
                    <a:pt x="49530" y="131191"/>
                    <a:pt x="45212" y="129921"/>
                    <a:pt x="41275" y="128270"/>
                  </a:cubicBezTo>
                  <a:cubicBezTo>
                    <a:pt x="37338" y="126619"/>
                    <a:pt x="33401" y="124587"/>
                    <a:pt x="29718" y="122047"/>
                  </a:cubicBezTo>
                  <a:cubicBezTo>
                    <a:pt x="26035" y="119507"/>
                    <a:pt x="22733" y="116840"/>
                    <a:pt x="19558" y="113792"/>
                  </a:cubicBezTo>
                  <a:cubicBezTo>
                    <a:pt x="16383" y="110744"/>
                    <a:pt x="13716" y="107315"/>
                    <a:pt x="11303" y="103632"/>
                  </a:cubicBezTo>
                  <a:cubicBezTo>
                    <a:pt x="8890" y="99949"/>
                    <a:pt x="6731" y="96266"/>
                    <a:pt x="5080" y="92202"/>
                  </a:cubicBezTo>
                  <a:cubicBezTo>
                    <a:pt x="3429" y="88138"/>
                    <a:pt x="2159" y="83947"/>
                    <a:pt x="1270" y="79629"/>
                  </a:cubicBezTo>
                  <a:cubicBezTo>
                    <a:pt x="381" y="75311"/>
                    <a:pt x="0" y="70993"/>
                    <a:pt x="0" y="66675"/>
                  </a:cubicBezTo>
                  <a:cubicBezTo>
                    <a:pt x="0" y="62357"/>
                    <a:pt x="381" y="57912"/>
                    <a:pt x="1270" y="53721"/>
                  </a:cubicBezTo>
                  <a:cubicBezTo>
                    <a:pt x="2159" y="49530"/>
                    <a:pt x="3429" y="45212"/>
                    <a:pt x="5080" y="41275"/>
                  </a:cubicBezTo>
                  <a:cubicBezTo>
                    <a:pt x="6731" y="37338"/>
                    <a:pt x="8763" y="33401"/>
                    <a:pt x="11303" y="29718"/>
                  </a:cubicBezTo>
                  <a:cubicBezTo>
                    <a:pt x="13843" y="26035"/>
                    <a:pt x="16510" y="22733"/>
                    <a:pt x="19558" y="19558"/>
                  </a:cubicBezTo>
                  <a:cubicBezTo>
                    <a:pt x="22606" y="16383"/>
                    <a:pt x="26035" y="13716"/>
                    <a:pt x="29718" y="11303"/>
                  </a:cubicBezTo>
                  <a:cubicBezTo>
                    <a:pt x="33401" y="8890"/>
                    <a:pt x="37211" y="6858"/>
                    <a:pt x="41275" y="5080"/>
                  </a:cubicBezTo>
                  <a:cubicBezTo>
                    <a:pt x="45339" y="3302"/>
                    <a:pt x="49530" y="2159"/>
                    <a:pt x="53721" y="1270"/>
                  </a:cubicBezTo>
                  <a:cubicBezTo>
                    <a:pt x="57912" y="381"/>
                    <a:pt x="62357" y="0"/>
                    <a:pt x="66675" y="0"/>
                  </a:cubicBezTo>
                  <a:cubicBezTo>
                    <a:pt x="70993" y="0"/>
                    <a:pt x="75438" y="381"/>
                    <a:pt x="79629" y="1270"/>
                  </a:cubicBezTo>
                  <a:cubicBezTo>
                    <a:pt x="83820" y="2159"/>
                    <a:pt x="88138" y="3429"/>
                    <a:pt x="92075" y="5080"/>
                  </a:cubicBezTo>
                  <a:cubicBezTo>
                    <a:pt x="96012" y="6731"/>
                    <a:pt x="99949" y="8763"/>
                    <a:pt x="103632" y="11303"/>
                  </a:cubicBezTo>
                  <a:cubicBezTo>
                    <a:pt x="107315" y="13843"/>
                    <a:pt x="110617" y="16510"/>
                    <a:pt x="113792" y="19558"/>
                  </a:cubicBezTo>
                  <a:cubicBezTo>
                    <a:pt x="116967" y="22606"/>
                    <a:pt x="119634" y="26035"/>
                    <a:pt x="122047" y="29718"/>
                  </a:cubicBezTo>
                  <a:cubicBezTo>
                    <a:pt x="124460" y="33401"/>
                    <a:pt x="126492" y="37211"/>
                    <a:pt x="128270" y="41275"/>
                  </a:cubicBezTo>
                  <a:cubicBezTo>
                    <a:pt x="130048" y="45339"/>
                    <a:pt x="131191" y="49530"/>
                    <a:pt x="132080" y="53721"/>
                  </a:cubicBezTo>
                  <a:cubicBezTo>
                    <a:pt x="132969" y="57912"/>
                    <a:pt x="133350" y="62357"/>
                    <a:pt x="133350" y="66675"/>
                  </a:cubicBezTo>
                  <a:close/>
                </a:path>
              </a:pathLst>
            </a:custGeom>
            <a:solidFill>
              <a:srgbClr val="000000"/>
            </a:solidFill>
          </p:spPr>
        </p:sp>
      </p:grpSp>
      <p:grpSp>
        <p:nvGrpSpPr>
          <p:cNvPr name="Group 12" id="12"/>
          <p:cNvGrpSpPr>
            <a:grpSpLocks noChangeAspect="true"/>
          </p:cNvGrpSpPr>
          <p:nvPr/>
        </p:nvGrpSpPr>
        <p:grpSpPr>
          <a:xfrm rot="0">
            <a:off x="1343025" y="5931637"/>
            <a:ext cx="133350" cy="133350"/>
            <a:chOff x="0" y="0"/>
            <a:chExt cx="133350" cy="133350"/>
          </a:xfrm>
        </p:grpSpPr>
        <p:sp>
          <p:nvSpPr>
            <p:cNvPr name="Freeform 13" id="13"/>
            <p:cNvSpPr/>
            <p:nvPr/>
          </p:nvSpPr>
          <p:spPr>
            <a:xfrm flipH="false" flipV="false" rot="0">
              <a:off x="0" y="0"/>
              <a:ext cx="133350" cy="133350"/>
            </a:xfrm>
            <a:custGeom>
              <a:avLst/>
              <a:gdLst/>
              <a:ahLst/>
              <a:cxnLst/>
              <a:rect r="r" b="b" t="t" l="l"/>
              <a:pathLst>
                <a:path h="133350" w="133350">
                  <a:moveTo>
                    <a:pt x="133350" y="66675"/>
                  </a:moveTo>
                  <a:cubicBezTo>
                    <a:pt x="133350" y="70993"/>
                    <a:pt x="132969" y="75438"/>
                    <a:pt x="132080" y="79629"/>
                  </a:cubicBezTo>
                  <a:cubicBezTo>
                    <a:pt x="131191" y="83820"/>
                    <a:pt x="129921" y="88138"/>
                    <a:pt x="128270" y="92075"/>
                  </a:cubicBezTo>
                  <a:cubicBezTo>
                    <a:pt x="126619" y="96012"/>
                    <a:pt x="124587" y="99949"/>
                    <a:pt x="122047" y="103632"/>
                  </a:cubicBezTo>
                  <a:cubicBezTo>
                    <a:pt x="119507" y="107315"/>
                    <a:pt x="116840" y="110617"/>
                    <a:pt x="113792" y="113792"/>
                  </a:cubicBezTo>
                  <a:cubicBezTo>
                    <a:pt x="110744" y="116967"/>
                    <a:pt x="107315" y="119634"/>
                    <a:pt x="103632" y="122047"/>
                  </a:cubicBezTo>
                  <a:cubicBezTo>
                    <a:pt x="99949" y="124460"/>
                    <a:pt x="96139" y="126492"/>
                    <a:pt x="92075" y="128270"/>
                  </a:cubicBezTo>
                  <a:cubicBezTo>
                    <a:pt x="88011" y="130048"/>
                    <a:pt x="83820" y="131191"/>
                    <a:pt x="79629" y="132080"/>
                  </a:cubicBezTo>
                  <a:cubicBezTo>
                    <a:pt x="75438" y="132969"/>
                    <a:pt x="70993" y="133350"/>
                    <a:pt x="66675" y="133350"/>
                  </a:cubicBezTo>
                  <a:cubicBezTo>
                    <a:pt x="62357" y="133350"/>
                    <a:pt x="57912" y="132969"/>
                    <a:pt x="53721" y="132080"/>
                  </a:cubicBezTo>
                  <a:cubicBezTo>
                    <a:pt x="49530" y="131191"/>
                    <a:pt x="45212" y="129921"/>
                    <a:pt x="41275" y="128270"/>
                  </a:cubicBezTo>
                  <a:cubicBezTo>
                    <a:pt x="37338" y="126619"/>
                    <a:pt x="33401" y="124587"/>
                    <a:pt x="29718" y="122047"/>
                  </a:cubicBezTo>
                  <a:cubicBezTo>
                    <a:pt x="26035" y="119507"/>
                    <a:pt x="22733" y="116840"/>
                    <a:pt x="19558" y="113792"/>
                  </a:cubicBezTo>
                  <a:cubicBezTo>
                    <a:pt x="16383" y="110744"/>
                    <a:pt x="13716" y="107315"/>
                    <a:pt x="11303" y="103632"/>
                  </a:cubicBezTo>
                  <a:cubicBezTo>
                    <a:pt x="8890" y="99949"/>
                    <a:pt x="6731" y="96266"/>
                    <a:pt x="5080" y="92202"/>
                  </a:cubicBezTo>
                  <a:cubicBezTo>
                    <a:pt x="3429" y="88138"/>
                    <a:pt x="2159" y="83947"/>
                    <a:pt x="1270" y="79629"/>
                  </a:cubicBezTo>
                  <a:cubicBezTo>
                    <a:pt x="381" y="75311"/>
                    <a:pt x="0" y="70993"/>
                    <a:pt x="0" y="66675"/>
                  </a:cubicBezTo>
                  <a:cubicBezTo>
                    <a:pt x="0" y="62357"/>
                    <a:pt x="381" y="57912"/>
                    <a:pt x="1270" y="53721"/>
                  </a:cubicBezTo>
                  <a:cubicBezTo>
                    <a:pt x="2159" y="49530"/>
                    <a:pt x="3429" y="45212"/>
                    <a:pt x="5080" y="41275"/>
                  </a:cubicBezTo>
                  <a:cubicBezTo>
                    <a:pt x="6731" y="37338"/>
                    <a:pt x="8763" y="33401"/>
                    <a:pt x="11303" y="29718"/>
                  </a:cubicBezTo>
                  <a:cubicBezTo>
                    <a:pt x="13843" y="26035"/>
                    <a:pt x="16510" y="22733"/>
                    <a:pt x="19558" y="19558"/>
                  </a:cubicBezTo>
                  <a:cubicBezTo>
                    <a:pt x="22606" y="16383"/>
                    <a:pt x="26035" y="13716"/>
                    <a:pt x="29718" y="11303"/>
                  </a:cubicBezTo>
                  <a:cubicBezTo>
                    <a:pt x="33401" y="8890"/>
                    <a:pt x="37211" y="6858"/>
                    <a:pt x="41275" y="5080"/>
                  </a:cubicBezTo>
                  <a:cubicBezTo>
                    <a:pt x="45339" y="3302"/>
                    <a:pt x="49530" y="2159"/>
                    <a:pt x="53721" y="1270"/>
                  </a:cubicBezTo>
                  <a:cubicBezTo>
                    <a:pt x="57912" y="381"/>
                    <a:pt x="62357" y="0"/>
                    <a:pt x="66675" y="0"/>
                  </a:cubicBezTo>
                  <a:cubicBezTo>
                    <a:pt x="70993" y="0"/>
                    <a:pt x="75438" y="381"/>
                    <a:pt x="79629" y="1270"/>
                  </a:cubicBezTo>
                  <a:cubicBezTo>
                    <a:pt x="83820" y="2159"/>
                    <a:pt x="88138" y="3429"/>
                    <a:pt x="92075" y="5080"/>
                  </a:cubicBezTo>
                  <a:cubicBezTo>
                    <a:pt x="96012" y="6731"/>
                    <a:pt x="99949" y="8763"/>
                    <a:pt x="103632" y="11303"/>
                  </a:cubicBezTo>
                  <a:cubicBezTo>
                    <a:pt x="107315" y="13843"/>
                    <a:pt x="110617" y="16510"/>
                    <a:pt x="113792" y="19558"/>
                  </a:cubicBezTo>
                  <a:cubicBezTo>
                    <a:pt x="116967" y="22606"/>
                    <a:pt x="119634" y="26035"/>
                    <a:pt x="122047" y="29718"/>
                  </a:cubicBezTo>
                  <a:cubicBezTo>
                    <a:pt x="124460" y="33401"/>
                    <a:pt x="126492" y="37211"/>
                    <a:pt x="128270" y="41275"/>
                  </a:cubicBezTo>
                  <a:cubicBezTo>
                    <a:pt x="130048" y="45339"/>
                    <a:pt x="131191" y="49530"/>
                    <a:pt x="132080" y="53721"/>
                  </a:cubicBezTo>
                  <a:cubicBezTo>
                    <a:pt x="132969" y="57912"/>
                    <a:pt x="133350" y="62357"/>
                    <a:pt x="133350" y="66675"/>
                  </a:cubicBezTo>
                  <a:close/>
                </a:path>
              </a:pathLst>
            </a:custGeom>
            <a:solidFill>
              <a:srgbClr val="000000"/>
            </a:solidFill>
          </p:spPr>
        </p:sp>
      </p:grpSp>
      <p:grpSp>
        <p:nvGrpSpPr>
          <p:cNvPr name="Group 14" id="14"/>
          <p:cNvGrpSpPr>
            <a:grpSpLocks noChangeAspect="true"/>
          </p:cNvGrpSpPr>
          <p:nvPr/>
        </p:nvGrpSpPr>
        <p:grpSpPr>
          <a:xfrm rot="0">
            <a:off x="1343025" y="6607912"/>
            <a:ext cx="133350" cy="133350"/>
            <a:chOff x="0" y="0"/>
            <a:chExt cx="133350" cy="133350"/>
          </a:xfrm>
        </p:grpSpPr>
        <p:sp>
          <p:nvSpPr>
            <p:cNvPr name="Freeform 15" id="15"/>
            <p:cNvSpPr/>
            <p:nvPr/>
          </p:nvSpPr>
          <p:spPr>
            <a:xfrm flipH="false" flipV="false" rot="0">
              <a:off x="0" y="0"/>
              <a:ext cx="133350" cy="133350"/>
            </a:xfrm>
            <a:custGeom>
              <a:avLst/>
              <a:gdLst/>
              <a:ahLst/>
              <a:cxnLst/>
              <a:rect r="r" b="b" t="t" l="l"/>
              <a:pathLst>
                <a:path h="133350" w="133350">
                  <a:moveTo>
                    <a:pt x="133350" y="66675"/>
                  </a:moveTo>
                  <a:cubicBezTo>
                    <a:pt x="133350" y="70993"/>
                    <a:pt x="132969" y="75438"/>
                    <a:pt x="132080" y="79629"/>
                  </a:cubicBezTo>
                  <a:cubicBezTo>
                    <a:pt x="131191" y="83820"/>
                    <a:pt x="129921" y="88138"/>
                    <a:pt x="128270" y="92075"/>
                  </a:cubicBezTo>
                  <a:cubicBezTo>
                    <a:pt x="126619" y="96012"/>
                    <a:pt x="124587" y="99949"/>
                    <a:pt x="122047" y="103632"/>
                  </a:cubicBezTo>
                  <a:cubicBezTo>
                    <a:pt x="119507" y="107315"/>
                    <a:pt x="116840" y="110617"/>
                    <a:pt x="113792" y="113792"/>
                  </a:cubicBezTo>
                  <a:cubicBezTo>
                    <a:pt x="110744" y="116967"/>
                    <a:pt x="107315" y="119634"/>
                    <a:pt x="103632" y="122047"/>
                  </a:cubicBezTo>
                  <a:cubicBezTo>
                    <a:pt x="99949" y="124460"/>
                    <a:pt x="96139" y="126492"/>
                    <a:pt x="92075" y="128270"/>
                  </a:cubicBezTo>
                  <a:cubicBezTo>
                    <a:pt x="88011" y="130048"/>
                    <a:pt x="83820" y="131191"/>
                    <a:pt x="79629" y="132080"/>
                  </a:cubicBezTo>
                  <a:cubicBezTo>
                    <a:pt x="75438" y="132969"/>
                    <a:pt x="70993" y="133350"/>
                    <a:pt x="66675" y="133350"/>
                  </a:cubicBezTo>
                  <a:cubicBezTo>
                    <a:pt x="62357" y="133350"/>
                    <a:pt x="57912" y="132969"/>
                    <a:pt x="53721" y="132080"/>
                  </a:cubicBezTo>
                  <a:cubicBezTo>
                    <a:pt x="49530" y="131191"/>
                    <a:pt x="45212" y="129921"/>
                    <a:pt x="41275" y="128270"/>
                  </a:cubicBezTo>
                  <a:cubicBezTo>
                    <a:pt x="37338" y="126619"/>
                    <a:pt x="33401" y="124587"/>
                    <a:pt x="29718" y="122047"/>
                  </a:cubicBezTo>
                  <a:cubicBezTo>
                    <a:pt x="26035" y="119507"/>
                    <a:pt x="22733" y="116840"/>
                    <a:pt x="19558" y="113792"/>
                  </a:cubicBezTo>
                  <a:cubicBezTo>
                    <a:pt x="16383" y="110744"/>
                    <a:pt x="13716" y="107315"/>
                    <a:pt x="11303" y="103632"/>
                  </a:cubicBezTo>
                  <a:cubicBezTo>
                    <a:pt x="8890" y="99949"/>
                    <a:pt x="6731" y="96266"/>
                    <a:pt x="5080" y="92202"/>
                  </a:cubicBezTo>
                  <a:cubicBezTo>
                    <a:pt x="3429" y="88138"/>
                    <a:pt x="2159" y="83947"/>
                    <a:pt x="1270" y="79629"/>
                  </a:cubicBezTo>
                  <a:cubicBezTo>
                    <a:pt x="381" y="75311"/>
                    <a:pt x="0" y="70993"/>
                    <a:pt x="0" y="66675"/>
                  </a:cubicBezTo>
                  <a:cubicBezTo>
                    <a:pt x="0" y="62357"/>
                    <a:pt x="381" y="57912"/>
                    <a:pt x="1270" y="53721"/>
                  </a:cubicBezTo>
                  <a:cubicBezTo>
                    <a:pt x="2159" y="49530"/>
                    <a:pt x="3429" y="45212"/>
                    <a:pt x="5080" y="41275"/>
                  </a:cubicBezTo>
                  <a:cubicBezTo>
                    <a:pt x="6731" y="37338"/>
                    <a:pt x="8763" y="33401"/>
                    <a:pt x="11303" y="29718"/>
                  </a:cubicBezTo>
                  <a:cubicBezTo>
                    <a:pt x="13843" y="26035"/>
                    <a:pt x="16510" y="22733"/>
                    <a:pt x="19558" y="19558"/>
                  </a:cubicBezTo>
                  <a:cubicBezTo>
                    <a:pt x="22606" y="16383"/>
                    <a:pt x="26035" y="13716"/>
                    <a:pt x="29718" y="11303"/>
                  </a:cubicBezTo>
                  <a:cubicBezTo>
                    <a:pt x="33401" y="8890"/>
                    <a:pt x="37211" y="6858"/>
                    <a:pt x="41275" y="5080"/>
                  </a:cubicBezTo>
                  <a:cubicBezTo>
                    <a:pt x="45339" y="3302"/>
                    <a:pt x="49530" y="2159"/>
                    <a:pt x="53721" y="1270"/>
                  </a:cubicBezTo>
                  <a:cubicBezTo>
                    <a:pt x="57912" y="381"/>
                    <a:pt x="62357" y="0"/>
                    <a:pt x="66675" y="0"/>
                  </a:cubicBezTo>
                  <a:cubicBezTo>
                    <a:pt x="70993" y="0"/>
                    <a:pt x="75438" y="381"/>
                    <a:pt x="79629" y="1270"/>
                  </a:cubicBezTo>
                  <a:cubicBezTo>
                    <a:pt x="83820" y="2159"/>
                    <a:pt x="88138" y="3429"/>
                    <a:pt x="92075" y="5080"/>
                  </a:cubicBezTo>
                  <a:cubicBezTo>
                    <a:pt x="96012" y="6731"/>
                    <a:pt x="99949" y="8763"/>
                    <a:pt x="103632" y="11303"/>
                  </a:cubicBezTo>
                  <a:cubicBezTo>
                    <a:pt x="107315" y="13843"/>
                    <a:pt x="110617" y="16510"/>
                    <a:pt x="113792" y="19558"/>
                  </a:cubicBezTo>
                  <a:cubicBezTo>
                    <a:pt x="116967" y="22606"/>
                    <a:pt x="119634" y="26035"/>
                    <a:pt x="122047" y="29718"/>
                  </a:cubicBezTo>
                  <a:cubicBezTo>
                    <a:pt x="124460" y="33401"/>
                    <a:pt x="126492" y="37211"/>
                    <a:pt x="128270" y="41275"/>
                  </a:cubicBezTo>
                  <a:cubicBezTo>
                    <a:pt x="130048" y="45339"/>
                    <a:pt x="131191" y="49530"/>
                    <a:pt x="132080" y="53721"/>
                  </a:cubicBezTo>
                  <a:cubicBezTo>
                    <a:pt x="132969" y="57912"/>
                    <a:pt x="133350" y="62357"/>
                    <a:pt x="133350" y="66675"/>
                  </a:cubicBezTo>
                  <a:close/>
                </a:path>
              </a:pathLst>
            </a:custGeom>
            <a:solidFill>
              <a:srgbClr val="000000"/>
            </a:solidFill>
          </p:spPr>
        </p:sp>
      </p:grpSp>
      <p:grpSp>
        <p:nvGrpSpPr>
          <p:cNvPr name="Group 16" id="16"/>
          <p:cNvGrpSpPr>
            <a:grpSpLocks noChangeAspect="true"/>
          </p:cNvGrpSpPr>
          <p:nvPr/>
        </p:nvGrpSpPr>
        <p:grpSpPr>
          <a:xfrm rot="0">
            <a:off x="5483885" y="1002259"/>
            <a:ext cx="7320239" cy="780231"/>
            <a:chOff x="0" y="0"/>
            <a:chExt cx="7320242" cy="780237"/>
          </a:xfrm>
        </p:grpSpPr>
        <p:sp>
          <p:nvSpPr>
            <p:cNvPr name="Freeform 17" id="17"/>
            <p:cNvSpPr/>
            <p:nvPr/>
          </p:nvSpPr>
          <p:spPr>
            <a:xfrm flipH="false" flipV="false" rot="0">
              <a:off x="0" y="0"/>
              <a:ext cx="7320280" cy="780288"/>
            </a:xfrm>
            <a:custGeom>
              <a:avLst/>
              <a:gdLst/>
              <a:ahLst/>
              <a:cxnLst/>
              <a:rect r="r" b="b" t="t" l="l"/>
              <a:pathLst>
                <a:path h="780288" w="7320280">
                  <a:moveTo>
                    <a:pt x="0" y="0"/>
                  </a:moveTo>
                  <a:lnTo>
                    <a:pt x="0" y="780288"/>
                  </a:lnTo>
                  <a:lnTo>
                    <a:pt x="7320280" y="780288"/>
                  </a:lnTo>
                  <a:lnTo>
                    <a:pt x="7320280" y="0"/>
                  </a:lnTo>
                  <a:close/>
                </a:path>
              </a:pathLst>
            </a:custGeom>
            <a:solidFill>
              <a:srgbClr val="004AAD"/>
            </a:solidFill>
          </p:spPr>
        </p:sp>
      </p:grpSp>
      <p:grpSp>
        <p:nvGrpSpPr>
          <p:cNvPr name="Group 18" id="18"/>
          <p:cNvGrpSpPr>
            <a:grpSpLocks noChangeAspect="true"/>
          </p:cNvGrpSpPr>
          <p:nvPr/>
        </p:nvGrpSpPr>
        <p:grpSpPr>
          <a:xfrm rot="0">
            <a:off x="10213115" y="2640368"/>
            <a:ext cx="133350" cy="133350"/>
            <a:chOff x="0" y="0"/>
            <a:chExt cx="133350" cy="133350"/>
          </a:xfrm>
        </p:grpSpPr>
        <p:sp>
          <p:nvSpPr>
            <p:cNvPr name="Freeform 19" id="19"/>
            <p:cNvSpPr/>
            <p:nvPr/>
          </p:nvSpPr>
          <p:spPr>
            <a:xfrm flipH="false" flipV="false" rot="0">
              <a:off x="0" y="0"/>
              <a:ext cx="133350" cy="133350"/>
            </a:xfrm>
            <a:custGeom>
              <a:avLst/>
              <a:gdLst/>
              <a:ahLst/>
              <a:cxnLst/>
              <a:rect r="r" b="b" t="t" l="l"/>
              <a:pathLst>
                <a:path h="133350" w="133350">
                  <a:moveTo>
                    <a:pt x="133350" y="66675"/>
                  </a:moveTo>
                  <a:cubicBezTo>
                    <a:pt x="133350" y="70993"/>
                    <a:pt x="132969" y="75438"/>
                    <a:pt x="132080" y="79629"/>
                  </a:cubicBezTo>
                  <a:cubicBezTo>
                    <a:pt x="131191" y="83820"/>
                    <a:pt x="129921" y="88138"/>
                    <a:pt x="128270" y="92075"/>
                  </a:cubicBezTo>
                  <a:cubicBezTo>
                    <a:pt x="126619" y="96012"/>
                    <a:pt x="124587" y="99949"/>
                    <a:pt x="122047" y="103632"/>
                  </a:cubicBezTo>
                  <a:cubicBezTo>
                    <a:pt x="119507" y="107315"/>
                    <a:pt x="116840" y="110617"/>
                    <a:pt x="113792" y="113792"/>
                  </a:cubicBezTo>
                  <a:cubicBezTo>
                    <a:pt x="110744" y="116967"/>
                    <a:pt x="107315" y="119634"/>
                    <a:pt x="103632" y="122047"/>
                  </a:cubicBezTo>
                  <a:cubicBezTo>
                    <a:pt x="99949" y="124460"/>
                    <a:pt x="96139" y="126492"/>
                    <a:pt x="92075" y="128270"/>
                  </a:cubicBezTo>
                  <a:cubicBezTo>
                    <a:pt x="88011" y="130048"/>
                    <a:pt x="83820" y="131191"/>
                    <a:pt x="79629" y="132080"/>
                  </a:cubicBezTo>
                  <a:cubicBezTo>
                    <a:pt x="75438" y="132969"/>
                    <a:pt x="70993" y="133350"/>
                    <a:pt x="66675" y="133350"/>
                  </a:cubicBezTo>
                  <a:cubicBezTo>
                    <a:pt x="62357" y="133350"/>
                    <a:pt x="57912" y="132969"/>
                    <a:pt x="53721" y="132080"/>
                  </a:cubicBezTo>
                  <a:cubicBezTo>
                    <a:pt x="49530" y="131191"/>
                    <a:pt x="45212" y="129921"/>
                    <a:pt x="41275" y="128270"/>
                  </a:cubicBezTo>
                  <a:cubicBezTo>
                    <a:pt x="37338" y="126619"/>
                    <a:pt x="33401" y="124587"/>
                    <a:pt x="29718" y="122047"/>
                  </a:cubicBezTo>
                  <a:cubicBezTo>
                    <a:pt x="26035" y="119507"/>
                    <a:pt x="22733" y="116840"/>
                    <a:pt x="19558" y="113792"/>
                  </a:cubicBezTo>
                  <a:cubicBezTo>
                    <a:pt x="16383" y="110744"/>
                    <a:pt x="13716" y="107315"/>
                    <a:pt x="11303" y="103632"/>
                  </a:cubicBezTo>
                  <a:cubicBezTo>
                    <a:pt x="8890" y="99949"/>
                    <a:pt x="6731" y="96266"/>
                    <a:pt x="5080" y="92202"/>
                  </a:cubicBezTo>
                  <a:cubicBezTo>
                    <a:pt x="3429" y="88138"/>
                    <a:pt x="2159" y="83947"/>
                    <a:pt x="1270" y="79629"/>
                  </a:cubicBezTo>
                  <a:cubicBezTo>
                    <a:pt x="381" y="75311"/>
                    <a:pt x="0" y="70993"/>
                    <a:pt x="0" y="66675"/>
                  </a:cubicBezTo>
                  <a:cubicBezTo>
                    <a:pt x="0" y="62357"/>
                    <a:pt x="381" y="57912"/>
                    <a:pt x="1270" y="53721"/>
                  </a:cubicBezTo>
                  <a:cubicBezTo>
                    <a:pt x="2159" y="49530"/>
                    <a:pt x="3429" y="45212"/>
                    <a:pt x="5080" y="41275"/>
                  </a:cubicBezTo>
                  <a:cubicBezTo>
                    <a:pt x="6731" y="37338"/>
                    <a:pt x="8763" y="33401"/>
                    <a:pt x="11303" y="29718"/>
                  </a:cubicBezTo>
                  <a:cubicBezTo>
                    <a:pt x="13843" y="26035"/>
                    <a:pt x="16510" y="22733"/>
                    <a:pt x="19558" y="19558"/>
                  </a:cubicBezTo>
                  <a:cubicBezTo>
                    <a:pt x="22606" y="16383"/>
                    <a:pt x="26035" y="13716"/>
                    <a:pt x="29718" y="11303"/>
                  </a:cubicBezTo>
                  <a:cubicBezTo>
                    <a:pt x="33401" y="8890"/>
                    <a:pt x="37211" y="6858"/>
                    <a:pt x="41275" y="5080"/>
                  </a:cubicBezTo>
                  <a:cubicBezTo>
                    <a:pt x="45339" y="3302"/>
                    <a:pt x="49530" y="2159"/>
                    <a:pt x="53721" y="1270"/>
                  </a:cubicBezTo>
                  <a:cubicBezTo>
                    <a:pt x="57912" y="381"/>
                    <a:pt x="62357" y="0"/>
                    <a:pt x="66675" y="0"/>
                  </a:cubicBezTo>
                  <a:cubicBezTo>
                    <a:pt x="70993" y="0"/>
                    <a:pt x="75438" y="381"/>
                    <a:pt x="79629" y="1270"/>
                  </a:cubicBezTo>
                  <a:cubicBezTo>
                    <a:pt x="83820" y="2159"/>
                    <a:pt x="88138" y="3429"/>
                    <a:pt x="92075" y="5080"/>
                  </a:cubicBezTo>
                  <a:cubicBezTo>
                    <a:pt x="96012" y="6731"/>
                    <a:pt x="99949" y="8763"/>
                    <a:pt x="103632" y="11303"/>
                  </a:cubicBezTo>
                  <a:cubicBezTo>
                    <a:pt x="107315" y="13843"/>
                    <a:pt x="110617" y="16510"/>
                    <a:pt x="113792" y="19558"/>
                  </a:cubicBezTo>
                  <a:cubicBezTo>
                    <a:pt x="116967" y="22606"/>
                    <a:pt x="119634" y="26035"/>
                    <a:pt x="122047" y="29718"/>
                  </a:cubicBezTo>
                  <a:cubicBezTo>
                    <a:pt x="124460" y="33401"/>
                    <a:pt x="126492" y="37211"/>
                    <a:pt x="128270" y="41275"/>
                  </a:cubicBezTo>
                  <a:cubicBezTo>
                    <a:pt x="130048" y="45339"/>
                    <a:pt x="131191" y="49530"/>
                    <a:pt x="132080" y="53721"/>
                  </a:cubicBezTo>
                  <a:cubicBezTo>
                    <a:pt x="132969" y="57912"/>
                    <a:pt x="133350" y="62357"/>
                    <a:pt x="133350" y="66675"/>
                  </a:cubicBezTo>
                  <a:close/>
                </a:path>
              </a:pathLst>
            </a:custGeom>
            <a:solidFill>
              <a:srgbClr val="000000"/>
            </a:solidFill>
          </p:spPr>
        </p:sp>
      </p:grpSp>
      <p:grpSp>
        <p:nvGrpSpPr>
          <p:cNvPr name="Group 20" id="20"/>
          <p:cNvGrpSpPr>
            <a:grpSpLocks noChangeAspect="true"/>
          </p:cNvGrpSpPr>
          <p:nvPr/>
        </p:nvGrpSpPr>
        <p:grpSpPr>
          <a:xfrm rot="0">
            <a:off x="10213115" y="3316643"/>
            <a:ext cx="133350" cy="133350"/>
            <a:chOff x="0" y="0"/>
            <a:chExt cx="133350" cy="133350"/>
          </a:xfrm>
        </p:grpSpPr>
        <p:sp>
          <p:nvSpPr>
            <p:cNvPr name="Freeform 21" id="21"/>
            <p:cNvSpPr/>
            <p:nvPr/>
          </p:nvSpPr>
          <p:spPr>
            <a:xfrm flipH="false" flipV="false" rot="0">
              <a:off x="0" y="0"/>
              <a:ext cx="133350" cy="133350"/>
            </a:xfrm>
            <a:custGeom>
              <a:avLst/>
              <a:gdLst/>
              <a:ahLst/>
              <a:cxnLst/>
              <a:rect r="r" b="b" t="t" l="l"/>
              <a:pathLst>
                <a:path h="133350" w="133350">
                  <a:moveTo>
                    <a:pt x="133350" y="66675"/>
                  </a:moveTo>
                  <a:cubicBezTo>
                    <a:pt x="133350" y="70993"/>
                    <a:pt x="132969" y="75438"/>
                    <a:pt x="132080" y="79629"/>
                  </a:cubicBezTo>
                  <a:cubicBezTo>
                    <a:pt x="131191" y="83820"/>
                    <a:pt x="129921" y="88138"/>
                    <a:pt x="128270" y="92075"/>
                  </a:cubicBezTo>
                  <a:cubicBezTo>
                    <a:pt x="126619" y="96012"/>
                    <a:pt x="124587" y="99949"/>
                    <a:pt x="122047" y="103632"/>
                  </a:cubicBezTo>
                  <a:cubicBezTo>
                    <a:pt x="119507" y="107315"/>
                    <a:pt x="116840" y="110617"/>
                    <a:pt x="113792" y="113792"/>
                  </a:cubicBezTo>
                  <a:cubicBezTo>
                    <a:pt x="110744" y="116967"/>
                    <a:pt x="107315" y="119634"/>
                    <a:pt x="103632" y="122047"/>
                  </a:cubicBezTo>
                  <a:cubicBezTo>
                    <a:pt x="99949" y="124460"/>
                    <a:pt x="96139" y="126492"/>
                    <a:pt x="92075" y="128270"/>
                  </a:cubicBezTo>
                  <a:cubicBezTo>
                    <a:pt x="88011" y="130048"/>
                    <a:pt x="83820" y="131191"/>
                    <a:pt x="79629" y="132080"/>
                  </a:cubicBezTo>
                  <a:cubicBezTo>
                    <a:pt x="75438" y="132969"/>
                    <a:pt x="70993" y="133350"/>
                    <a:pt x="66675" y="133350"/>
                  </a:cubicBezTo>
                  <a:cubicBezTo>
                    <a:pt x="62357" y="133350"/>
                    <a:pt x="57912" y="132969"/>
                    <a:pt x="53721" y="132080"/>
                  </a:cubicBezTo>
                  <a:cubicBezTo>
                    <a:pt x="49530" y="131191"/>
                    <a:pt x="45212" y="129921"/>
                    <a:pt x="41275" y="128270"/>
                  </a:cubicBezTo>
                  <a:cubicBezTo>
                    <a:pt x="37338" y="126619"/>
                    <a:pt x="33401" y="124587"/>
                    <a:pt x="29718" y="122047"/>
                  </a:cubicBezTo>
                  <a:cubicBezTo>
                    <a:pt x="26035" y="119507"/>
                    <a:pt x="22733" y="116840"/>
                    <a:pt x="19558" y="113792"/>
                  </a:cubicBezTo>
                  <a:cubicBezTo>
                    <a:pt x="16383" y="110744"/>
                    <a:pt x="13716" y="107315"/>
                    <a:pt x="11303" y="103632"/>
                  </a:cubicBezTo>
                  <a:cubicBezTo>
                    <a:pt x="8890" y="99949"/>
                    <a:pt x="6731" y="96266"/>
                    <a:pt x="5080" y="92202"/>
                  </a:cubicBezTo>
                  <a:cubicBezTo>
                    <a:pt x="3429" y="88138"/>
                    <a:pt x="2159" y="83947"/>
                    <a:pt x="1270" y="79629"/>
                  </a:cubicBezTo>
                  <a:cubicBezTo>
                    <a:pt x="381" y="75311"/>
                    <a:pt x="0" y="70993"/>
                    <a:pt x="0" y="66675"/>
                  </a:cubicBezTo>
                  <a:cubicBezTo>
                    <a:pt x="0" y="62357"/>
                    <a:pt x="381" y="57912"/>
                    <a:pt x="1270" y="53721"/>
                  </a:cubicBezTo>
                  <a:cubicBezTo>
                    <a:pt x="2159" y="49530"/>
                    <a:pt x="3429" y="45212"/>
                    <a:pt x="5080" y="41275"/>
                  </a:cubicBezTo>
                  <a:cubicBezTo>
                    <a:pt x="6731" y="37338"/>
                    <a:pt x="8763" y="33401"/>
                    <a:pt x="11303" y="29718"/>
                  </a:cubicBezTo>
                  <a:cubicBezTo>
                    <a:pt x="13843" y="26035"/>
                    <a:pt x="16510" y="22733"/>
                    <a:pt x="19558" y="19558"/>
                  </a:cubicBezTo>
                  <a:cubicBezTo>
                    <a:pt x="22606" y="16383"/>
                    <a:pt x="26035" y="13716"/>
                    <a:pt x="29718" y="11303"/>
                  </a:cubicBezTo>
                  <a:cubicBezTo>
                    <a:pt x="33401" y="8890"/>
                    <a:pt x="37211" y="6858"/>
                    <a:pt x="41275" y="5080"/>
                  </a:cubicBezTo>
                  <a:cubicBezTo>
                    <a:pt x="45339" y="3302"/>
                    <a:pt x="49530" y="2159"/>
                    <a:pt x="53721" y="1270"/>
                  </a:cubicBezTo>
                  <a:cubicBezTo>
                    <a:pt x="57912" y="381"/>
                    <a:pt x="62357" y="0"/>
                    <a:pt x="66675" y="0"/>
                  </a:cubicBezTo>
                  <a:cubicBezTo>
                    <a:pt x="70993" y="0"/>
                    <a:pt x="75438" y="381"/>
                    <a:pt x="79629" y="1270"/>
                  </a:cubicBezTo>
                  <a:cubicBezTo>
                    <a:pt x="83820" y="2159"/>
                    <a:pt x="88138" y="3429"/>
                    <a:pt x="92075" y="5080"/>
                  </a:cubicBezTo>
                  <a:cubicBezTo>
                    <a:pt x="96012" y="6731"/>
                    <a:pt x="99949" y="8763"/>
                    <a:pt x="103632" y="11303"/>
                  </a:cubicBezTo>
                  <a:cubicBezTo>
                    <a:pt x="107315" y="13843"/>
                    <a:pt x="110617" y="16510"/>
                    <a:pt x="113792" y="19558"/>
                  </a:cubicBezTo>
                  <a:cubicBezTo>
                    <a:pt x="116967" y="22606"/>
                    <a:pt x="119634" y="26035"/>
                    <a:pt x="122047" y="29718"/>
                  </a:cubicBezTo>
                  <a:cubicBezTo>
                    <a:pt x="124460" y="33401"/>
                    <a:pt x="126492" y="37211"/>
                    <a:pt x="128270" y="41275"/>
                  </a:cubicBezTo>
                  <a:cubicBezTo>
                    <a:pt x="130048" y="45339"/>
                    <a:pt x="131191" y="49530"/>
                    <a:pt x="132080" y="53721"/>
                  </a:cubicBezTo>
                  <a:cubicBezTo>
                    <a:pt x="132969" y="57912"/>
                    <a:pt x="133350" y="62357"/>
                    <a:pt x="133350" y="66675"/>
                  </a:cubicBezTo>
                  <a:close/>
                </a:path>
              </a:pathLst>
            </a:custGeom>
            <a:solidFill>
              <a:srgbClr val="000000"/>
            </a:solidFill>
          </p:spPr>
        </p:sp>
      </p:grpSp>
      <p:grpSp>
        <p:nvGrpSpPr>
          <p:cNvPr name="Group 22" id="22"/>
          <p:cNvGrpSpPr>
            <a:grpSpLocks noChangeAspect="true"/>
          </p:cNvGrpSpPr>
          <p:nvPr/>
        </p:nvGrpSpPr>
        <p:grpSpPr>
          <a:xfrm rot="0">
            <a:off x="10213115" y="3992918"/>
            <a:ext cx="133350" cy="133350"/>
            <a:chOff x="0" y="0"/>
            <a:chExt cx="133350" cy="133350"/>
          </a:xfrm>
        </p:grpSpPr>
        <p:sp>
          <p:nvSpPr>
            <p:cNvPr name="Freeform 23" id="23"/>
            <p:cNvSpPr/>
            <p:nvPr/>
          </p:nvSpPr>
          <p:spPr>
            <a:xfrm flipH="false" flipV="false" rot="0">
              <a:off x="0" y="0"/>
              <a:ext cx="133350" cy="133350"/>
            </a:xfrm>
            <a:custGeom>
              <a:avLst/>
              <a:gdLst/>
              <a:ahLst/>
              <a:cxnLst/>
              <a:rect r="r" b="b" t="t" l="l"/>
              <a:pathLst>
                <a:path h="133350" w="133350">
                  <a:moveTo>
                    <a:pt x="133350" y="66675"/>
                  </a:moveTo>
                  <a:cubicBezTo>
                    <a:pt x="133350" y="70993"/>
                    <a:pt x="132969" y="75438"/>
                    <a:pt x="132080" y="79629"/>
                  </a:cubicBezTo>
                  <a:cubicBezTo>
                    <a:pt x="131191" y="83820"/>
                    <a:pt x="129921" y="88138"/>
                    <a:pt x="128270" y="92075"/>
                  </a:cubicBezTo>
                  <a:cubicBezTo>
                    <a:pt x="126619" y="96012"/>
                    <a:pt x="124587" y="99949"/>
                    <a:pt x="122047" y="103632"/>
                  </a:cubicBezTo>
                  <a:cubicBezTo>
                    <a:pt x="119507" y="107315"/>
                    <a:pt x="116840" y="110617"/>
                    <a:pt x="113792" y="113792"/>
                  </a:cubicBezTo>
                  <a:cubicBezTo>
                    <a:pt x="110744" y="116967"/>
                    <a:pt x="107315" y="119634"/>
                    <a:pt x="103632" y="122047"/>
                  </a:cubicBezTo>
                  <a:cubicBezTo>
                    <a:pt x="99949" y="124460"/>
                    <a:pt x="96139" y="126492"/>
                    <a:pt x="92075" y="128270"/>
                  </a:cubicBezTo>
                  <a:cubicBezTo>
                    <a:pt x="88011" y="130048"/>
                    <a:pt x="83820" y="131191"/>
                    <a:pt x="79629" y="132080"/>
                  </a:cubicBezTo>
                  <a:cubicBezTo>
                    <a:pt x="75438" y="132969"/>
                    <a:pt x="70993" y="133350"/>
                    <a:pt x="66675" y="133350"/>
                  </a:cubicBezTo>
                  <a:cubicBezTo>
                    <a:pt x="62357" y="133350"/>
                    <a:pt x="57912" y="132969"/>
                    <a:pt x="53721" y="132080"/>
                  </a:cubicBezTo>
                  <a:cubicBezTo>
                    <a:pt x="49530" y="131191"/>
                    <a:pt x="45212" y="129921"/>
                    <a:pt x="41275" y="128270"/>
                  </a:cubicBezTo>
                  <a:cubicBezTo>
                    <a:pt x="37338" y="126619"/>
                    <a:pt x="33401" y="124587"/>
                    <a:pt x="29718" y="122047"/>
                  </a:cubicBezTo>
                  <a:cubicBezTo>
                    <a:pt x="26035" y="119507"/>
                    <a:pt x="22733" y="116840"/>
                    <a:pt x="19558" y="113792"/>
                  </a:cubicBezTo>
                  <a:cubicBezTo>
                    <a:pt x="16383" y="110744"/>
                    <a:pt x="13716" y="107315"/>
                    <a:pt x="11303" y="103632"/>
                  </a:cubicBezTo>
                  <a:cubicBezTo>
                    <a:pt x="8890" y="99949"/>
                    <a:pt x="6731" y="96266"/>
                    <a:pt x="5080" y="92202"/>
                  </a:cubicBezTo>
                  <a:cubicBezTo>
                    <a:pt x="3429" y="88138"/>
                    <a:pt x="2159" y="83947"/>
                    <a:pt x="1270" y="79629"/>
                  </a:cubicBezTo>
                  <a:cubicBezTo>
                    <a:pt x="381" y="75311"/>
                    <a:pt x="0" y="70993"/>
                    <a:pt x="0" y="66675"/>
                  </a:cubicBezTo>
                  <a:cubicBezTo>
                    <a:pt x="0" y="62357"/>
                    <a:pt x="381" y="57912"/>
                    <a:pt x="1270" y="53721"/>
                  </a:cubicBezTo>
                  <a:cubicBezTo>
                    <a:pt x="2159" y="49530"/>
                    <a:pt x="3429" y="45212"/>
                    <a:pt x="5080" y="41275"/>
                  </a:cubicBezTo>
                  <a:cubicBezTo>
                    <a:pt x="6731" y="37338"/>
                    <a:pt x="8763" y="33401"/>
                    <a:pt x="11303" y="29718"/>
                  </a:cubicBezTo>
                  <a:cubicBezTo>
                    <a:pt x="13843" y="26035"/>
                    <a:pt x="16510" y="22733"/>
                    <a:pt x="19558" y="19558"/>
                  </a:cubicBezTo>
                  <a:cubicBezTo>
                    <a:pt x="22606" y="16383"/>
                    <a:pt x="26035" y="13716"/>
                    <a:pt x="29718" y="11303"/>
                  </a:cubicBezTo>
                  <a:cubicBezTo>
                    <a:pt x="33401" y="8890"/>
                    <a:pt x="37211" y="6858"/>
                    <a:pt x="41275" y="5080"/>
                  </a:cubicBezTo>
                  <a:cubicBezTo>
                    <a:pt x="45339" y="3302"/>
                    <a:pt x="49530" y="2159"/>
                    <a:pt x="53721" y="1270"/>
                  </a:cubicBezTo>
                  <a:cubicBezTo>
                    <a:pt x="57912" y="381"/>
                    <a:pt x="62357" y="0"/>
                    <a:pt x="66675" y="0"/>
                  </a:cubicBezTo>
                  <a:cubicBezTo>
                    <a:pt x="70993" y="0"/>
                    <a:pt x="75438" y="381"/>
                    <a:pt x="79629" y="1270"/>
                  </a:cubicBezTo>
                  <a:cubicBezTo>
                    <a:pt x="83820" y="2159"/>
                    <a:pt x="88138" y="3429"/>
                    <a:pt x="92075" y="5080"/>
                  </a:cubicBezTo>
                  <a:cubicBezTo>
                    <a:pt x="96012" y="6731"/>
                    <a:pt x="99949" y="8763"/>
                    <a:pt x="103632" y="11303"/>
                  </a:cubicBezTo>
                  <a:cubicBezTo>
                    <a:pt x="107315" y="13843"/>
                    <a:pt x="110617" y="16510"/>
                    <a:pt x="113792" y="19558"/>
                  </a:cubicBezTo>
                  <a:cubicBezTo>
                    <a:pt x="116967" y="22606"/>
                    <a:pt x="119634" y="26035"/>
                    <a:pt x="122047" y="29718"/>
                  </a:cubicBezTo>
                  <a:cubicBezTo>
                    <a:pt x="124460" y="33401"/>
                    <a:pt x="126492" y="37211"/>
                    <a:pt x="128270" y="41275"/>
                  </a:cubicBezTo>
                  <a:cubicBezTo>
                    <a:pt x="130048" y="45339"/>
                    <a:pt x="131191" y="49530"/>
                    <a:pt x="132080" y="53721"/>
                  </a:cubicBezTo>
                  <a:cubicBezTo>
                    <a:pt x="132969" y="57912"/>
                    <a:pt x="133350" y="62357"/>
                    <a:pt x="133350" y="66675"/>
                  </a:cubicBezTo>
                  <a:close/>
                </a:path>
              </a:pathLst>
            </a:custGeom>
            <a:solidFill>
              <a:srgbClr val="000000"/>
            </a:solidFill>
          </p:spPr>
        </p:sp>
      </p:grpSp>
      <p:grpSp>
        <p:nvGrpSpPr>
          <p:cNvPr name="Group 24" id="24"/>
          <p:cNvGrpSpPr>
            <a:grpSpLocks noChangeAspect="true"/>
          </p:cNvGrpSpPr>
          <p:nvPr/>
        </p:nvGrpSpPr>
        <p:grpSpPr>
          <a:xfrm rot="0">
            <a:off x="10213115" y="4669193"/>
            <a:ext cx="133350" cy="133350"/>
            <a:chOff x="0" y="0"/>
            <a:chExt cx="133350" cy="133350"/>
          </a:xfrm>
        </p:grpSpPr>
        <p:sp>
          <p:nvSpPr>
            <p:cNvPr name="Freeform 25" id="25"/>
            <p:cNvSpPr/>
            <p:nvPr/>
          </p:nvSpPr>
          <p:spPr>
            <a:xfrm flipH="false" flipV="false" rot="0">
              <a:off x="0" y="0"/>
              <a:ext cx="133350" cy="133350"/>
            </a:xfrm>
            <a:custGeom>
              <a:avLst/>
              <a:gdLst/>
              <a:ahLst/>
              <a:cxnLst/>
              <a:rect r="r" b="b" t="t" l="l"/>
              <a:pathLst>
                <a:path h="133350" w="133350">
                  <a:moveTo>
                    <a:pt x="133350" y="66675"/>
                  </a:moveTo>
                  <a:cubicBezTo>
                    <a:pt x="133350" y="70993"/>
                    <a:pt x="132969" y="75438"/>
                    <a:pt x="132080" y="79629"/>
                  </a:cubicBezTo>
                  <a:cubicBezTo>
                    <a:pt x="131191" y="83820"/>
                    <a:pt x="129921" y="88138"/>
                    <a:pt x="128270" y="92075"/>
                  </a:cubicBezTo>
                  <a:cubicBezTo>
                    <a:pt x="126619" y="96012"/>
                    <a:pt x="124587" y="99949"/>
                    <a:pt x="122047" y="103632"/>
                  </a:cubicBezTo>
                  <a:cubicBezTo>
                    <a:pt x="119507" y="107315"/>
                    <a:pt x="116840" y="110617"/>
                    <a:pt x="113792" y="113792"/>
                  </a:cubicBezTo>
                  <a:cubicBezTo>
                    <a:pt x="110744" y="116967"/>
                    <a:pt x="107315" y="119634"/>
                    <a:pt x="103632" y="122047"/>
                  </a:cubicBezTo>
                  <a:cubicBezTo>
                    <a:pt x="99949" y="124460"/>
                    <a:pt x="96139" y="126492"/>
                    <a:pt x="92075" y="128270"/>
                  </a:cubicBezTo>
                  <a:cubicBezTo>
                    <a:pt x="88011" y="130048"/>
                    <a:pt x="83820" y="131191"/>
                    <a:pt x="79629" y="132080"/>
                  </a:cubicBezTo>
                  <a:cubicBezTo>
                    <a:pt x="75438" y="132969"/>
                    <a:pt x="70993" y="133350"/>
                    <a:pt x="66675" y="133350"/>
                  </a:cubicBezTo>
                  <a:cubicBezTo>
                    <a:pt x="62357" y="133350"/>
                    <a:pt x="57912" y="132969"/>
                    <a:pt x="53721" y="132080"/>
                  </a:cubicBezTo>
                  <a:cubicBezTo>
                    <a:pt x="49530" y="131191"/>
                    <a:pt x="45212" y="129921"/>
                    <a:pt x="41275" y="128270"/>
                  </a:cubicBezTo>
                  <a:cubicBezTo>
                    <a:pt x="37338" y="126619"/>
                    <a:pt x="33401" y="124587"/>
                    <a:pt x="29718" y="122047"/>
                  </a:cubicBezTo>
                  <a:cubicBezTo>
                    <a:pt x="26035" y="119507"/>
                    <a:pt x="22733" y="116840"/>
                    <a:pt x="19558" y="113792"/>
                  </a:cubicBezTo>
                  <a:cubicBezTo>
                    <a:pt x="16383" y="110744"/>
                    <a:pt x="13716" y="107315"/>
                    <a:pt x="11303" y="103632"/>
                  </a:cubicBezTo>
                  <a:cubicBezTo>
                    <a:pt x="8890" y="99949"/>
                    <a:pt x="6731" y="96266"/>
                    <a:pt x="5080" y="92202"/>
                  </a:cubicBezTo>
                  <a:cubicBezTo>
                    <a:pt x="3429" y="88138"/>
                    <a:pt x="2159" y="83947"/>
                    <a:pt x="1270" y="79629"/>
                  </a:cubicBezTo>
                  <a:cubicBezTo>
                    <a:pt x="381" y="75311"/>
                    <a:pt x="0" y="70993"/>
                    <a:pt x="0" y="66675"/>
                  </a:cubicBezTo>
                  <a:cubicBezTo>
                    <a:pt x="0" y="62357"/>
                    <a:pt x="381" y="57912"/>
                    <a:pt x="1270" y="53721"/>
                  </a:cubicBezTo>
                  <a:cubicBezTo>
                    <a:pt x="2159" y="49530"/>
                    <a:pt x="3429" y="45212"/>
                    <a:pt x="5080" y="41275"/>
                  </a:cubicBezTo>
                  <a:cubicBezTo>
                    <a:pt x="6731" y="37338"/>
                    <a:pt x="8763" y="33401"/>
                    <a:pt x="11303" y="29718"/>
                  </a:cubicBezTo>
                  <a:cubicBezTo>
                    <a:pt x="13843" y="26035"/>
                    <a:pt x="16510" y="22733"/>
                    <a:pt x="19558" y="19558"/>
                  </a:cubicBezTo>
                  <a:cubicBezTo>
                    <a:pt x="22606" y="16383"/>
                    <a:pt x="26035" y="13716"/>
                    <a:pt x="29718" y="11303"/>
                  </a:cubicBezTo>
                  <a:cubicBezTo>
                    <a:pt x="33401" y="8890"/>
                    <a:pt x="37211" y="6858"/>
                    <a:pt x="41275" y="5080"/>
                  </a:cubicBezTo>
                  <a:cubicBezTo>
                    <a:pt x="45339" y="3302"/>
                    <a:pt x="49530" y="2159"/>
                    <a:pt x="53721" y="1270"/>
                  </a:cubicBezTo>
                  <a:cubicBezTo>
                    <a:pt x="57912" y="381"/>
                    <a:pt x="62357" y="0"/>
                    <a:pt x="66675" y="0"/>
                  </a:cubicBezTo>
                  <a:cubicBezTo>
                    <a:pt x="70993" y="0"/>
                    <a:pt x="75438" y="381"/>
                    <a:pt x="79629" y="1270"/>
                  </a:cubicBezTo>
                  <a:cubicBezTo>
                    <a:pt x="83820" y="2159"/>
                    <a:pt x="88138" y="3429"/>
                    <a:pt x="92075" y="5080"/>
                  </a:cubicBezTo>
                  <a:cubicBezTo>
                    <a:pt x="96012" y="6731"/>
                    <a:pt x="99949" y="8763"/>
                    <a:pt x="103632" y="11303"/>
                  </a:cubicBezTo>
                  <a:cubicBezTo>
                    <a:pt x="107315" y="13843"/>
                    <a:pt x="110617" y="16510"/>
                    <a:pt x="113792" y="19558"/>
                  </a:cubicBezTo>
                  <a:cubicBezTo>
                    <a:pt x="116967" y="22606"/>
                    <a:pt x="119634" y="26035"/>
                    <a:pt x="122047" y="29718"/>
                  </a:cubicBezTo>
                  <a:cubicBezTo>
                    <a:pt x="124460" y="33401"/>
                    <a:pt x="126492" y="37211"/>
                    <a:pt x="128270" y="41275"/>
                  </a:cubicBezTo>
                  <a:cubicBezTo>
                    <a:pt x="130048" y="45339"/>
                    <a:pt x="131191" y="49530"/>
                    <a:pt x="132080" y="53721"/>
                  </a:cubicBezTo>
                  <a:cubicBezTo>
                    <a:pt x="132969" y="57912"/>
                    <a:pt x="133350" y="62357"/>
                    <a:pt x="133350" y="66675"/>
                  </a:cubicBezTo>
                  <a:close/>
                </a:path>
              </a:pathLst>
            </a:custGeom>
            <a:solidFill>
              <a:srgbClr val="000000"/>
            </a:solidFill>
          </p:spPr>
        </p:sp>
      </p:grpSp>
      <p:sp>
        <p:nvSpPr>
          <p:cNvPr name="Freeform 26" id="26"/>
          <p:cNvSpPr/>
          <p:nvPr/>
        </p:nvSpPr>
        <p:spPr>
          <a:xfrm flipH="false" flipV="false" rot="0">
            <a:off x="6364224" y="832104"/>
            <a:ext cx="5154168" cy="1039368"/>
          </a:xfrm>
          <a:custGeom>
            <a:avLst/>
            <a:gdLst/>
            <a:ahLst/>
            <a:cxnLst/>
            <a:rect r="r" b="b" t="t" l="l"/>
            <a:pathLst>
              <a:path h="1039368" w="5154168">
                <a:moveTo>
                  <a:pt x="0" y="0"/>
                </a:moveTo>
                <a:lnTo>
                  <a:pt x="5154168" y="0"/>
                </a:lnTo>
                <a:lnTo>
                  <a:pt x="5154168" y="1039368"/>
                </a:lnTo>
                <a:lnTo>
                  <a:pt x="0" y="1039368"/>
                </a:lnTo>
                <a:lnTo>
                  <a:pt x="0" y="0"/>
                </a:lnTo>
                <a:close/>
              </a:path>
            </a:pathLst>
          </a:custGeom>
          <a:blipFill>
            <a:blip r:embed="rId7"/>
            <a:stretch>
              <a:fillRect l="0" t="0" r="0" b="0"/>
            </a:stretch>
          </a:blipFill>
        </p:spPr>
      </p:sp>
      <p:grpSp>
        <p:nvGrpSpPr>
          <p:cNvPr name="Group 27" id="27"/>
          <p:cNvGrpSpPr>
            <a:grpSpLocks noChangeAspect="true"/>
          </p:cNvGrpSpPr>
          <p:nvPr/>
        </p:nvGrpSpPr>
        <p:grpSpPr>
          <a:xfrm rot="0">
            <a:off x="-63503" y="-63503"/>
            <a:ext cx="18414997" cy="10413997"/>
            <a:chOff x="0" y="0"/>
            <a:chExt cx="18415000" cy="10414000"/>
          </a:xfrm>
        </p:grpSpPr>
        <p:sp>
          <p:nvSpPr>
            <p:cNvPr name="Freeform 28" id="28"/>
            <p:cNvSpPr/>
            <p:nvPr/>
          </p:nvSpPr>
          <p:spPr>
            <a:xfrm flipH="false" flipV="false" rot="0">
              <a:off x="63500" y="63500"/>
              <a:ext cx="18288000" cy="10287000"/>
            </a:xfrm>
            <a:custGeom>
              <a:avLst/>
              <a:gdLst/>
              <a:ahLst/>
              <a:cxnLst/>
              <a:rect r="r" b="b" t="t" l="l"/>
              <a:pathLst>
                <a:path h="10287000" w="18288000">
                  <a:moveTo>
                    <a:pt x="0" y="0"/>
                  </a:moveTo>
                  <a:lnTo>
                    <a:pt x="0" y="10287000"/>
                  </a:lnTo>
                  <a:lnTo>
                    <a:pt x="18288000" y="10287000"/>
                  </a:lnTo>
                  <a:lnTo>
                    <a:pt x="18288000" y="0"/>
                  </a:lnTo>
                  <a:close/>
                </a:path>
              </a:pathLst>
            </a:custGeom>
            <a:solidFill>
              <a:srgbClr val="000000">
                <a:alpha val="0"/>
              </a:srgbClr>
            </a:solidFill>
          </p:spPr>
        </p:sp>
        <p:sp>
          <p:nvSpPr>
            <p:cNvPr name="Freeform 29" id="29"/>
            <p:cNvSpPr/>
            <p:nvPr/>
          </p:nvSpPr>
          <p:spPr>
            <a:xfrm flipH="false" flipV="false" rot="0">
              <a:off x="323342" y="9185148"/>
              <a:ext cx="699516" cy="690372"/>
            </a:xfrm>
            <a:custGeom>
              <a:avLst/>
              <a:gdLst/>
              <a:ahLst/>
              <a:cxnLst/>
              <a:rect r="r" b="b" t="t" l="l"/>
              <a:pathLst>
                <a:path h="690372" w="699516">
                  <a:moveTo>
                    <a:pt x="0" y="690372"/>
                  </a:moveTo>
                  <a:lnTo>
                    <a:pt x="699516" y="690372"/>
                  </a:lnTo>
                  <a:lnTo>
                    <a:pt x="699516" y="0"/>
                  </a:lnTo>
                  <a:lnTo>
                    <a:pt x="0" y="0"/>
                  </a:lnTo>
                  <a:close/>
                </a:path>
              </a:pathLst>
            </a:custGeom>
            <a:solidFill>
              <a:srgbClr val="000000">
                <a:alpha val="0"/>
              </a:srgbClr>
            </a:solidFill>
          </p:spPr>
        </p:sp>
        <p:sp>
          <p:nvSpPr>
            <p:cNvPr name="Freeform 30" id="30"/>
            <p:cNvSpPr/>
            <p:nvPr/>
          </p:nvSpPr>
          <p:spPr>
            <a:xfrm flipH="false" flipV="false" rot="0">
              <a:off x="1022858" y="8379841"/>
              <a:ext cx="954532" cy="941959"/>
            </a:xfrm>
            <a:custGeom>
              <a:avLst/>
              <a:gdLst/>
              <a:ahLst/>
              <a:cxnLst/>
              <a:rect r="r" b="b" t="t" l="l"/>
              <a:pathLst>
                <a:path h="941959" w="954532">
                  <a:moveTo>
                    <a:pt x="0" y="941959"/>
                  </a:moveTo>
                  <a:lnTo>
                    <a:pt x="954532" y="941959"/>
                  </a:lnTo>
                  <a:lnTo>
                    <a:pt x="954532" y="0"/>
                  </a:lnTo>
                  <a:lnTo>
                    <a:pt x="0" y="0"/>
                  </a:lnTo>
                  <a:close/>
                </a:path>
              </a:pathLst>
            </a:custGeom>
            <a:solidFill>
              <a:srgbClr val="000000">
                <a:alpha val="0"/>
              </a:srgbClr>
            </a:solidFill>
          </p:spPr>
        </p:sp>
      </p:grpSp>
      <p:sp>
        <p:nvSpPr>
          <p:cNvPr name="TextBox 31" id="31"/>
          <p:cNvSpPr txBox="true"/>
          <p:nvPr/>
        </p:nvSpPr>
        <p:spPr>
          <a:xfrm rot="0">
            <a:off x="1676400" y="2272894"/>
            <a:ext cx="7807757" cy="4724400"/>
          </a:xfrm>
          <a:prstGeom prst="rect">
            <a:avLst/>
          </a:prstGeom>
        </p:spPr>
        <p:txBody>
          <a:bodyPr anchor="t" rtlCol="false" tIns="0" lIns="0" bIns="0" rIns="0">
            <a:spAutoFit/>
          </a:bodyPr>
          <a:lstStyle/>
          <a:p>
            <a:pPr algn="l">
              <a:lnSpc>
                <a:spcPts val="5325"/>
              </a:lnSpc>
            </a:pPr>
            <a:r>
              <a:rPr lang="en-US" sz="3000">
                <a:solidFill>
                  <a:srgbClr val="000000"/>
                </a:solidFill>
                <a:latin typeface="Poppins"/>
                <a:ea typeface="Poppins"/>
                <a:cs typeface="Poppins"/>
                <a:sym typeface="Poppins"/>
              </a:rPr>
              <a:t>IVE según Resolución 355 del 2006 (bajo las tres causales y en todos los meses de gestación). Casa Rosa. Servicio transfusional. Atención de parto. Vacunación.</a:t>
            </a:r>
          </a:p>
        </p:txBody>
      </p:sp>
      <p:sp>
        <p:nvSpPr>
          <p:cNvPr name="TextBox 32" id="32"/>
          <p:cNvSpPr txBox="true"/>
          <p:nvPr/>
        </p:nvSpPr>
        <p:spPr>
          <a:xfrm rot="0">
            <a:off x="10546490" y="2363000"/>
            <a:ext cx="5654030" cy="3371850"/>
          </a:xfrm>
          <a:prstGeom prst="rect">
            <a:avLst/>
          </a:prstGeom>
        </p:spPr>
        <p:txBody>
          <a:bodyPr anchor="t" rtlCol="false" tIns="0" lIns="0" bIns="0" rIns="0">
            <a:spAutoFit/>
          </a:bodyPr>
          <a:lstStyle/>
          <a:p>
            <a:pPr algn="l">
              <a:lnSpc>
                <a:spcPts val="5325"/>
              </a:lnSpc>
            </a:pPr>
            <a:r>
              <a:rPr lang="en-US" sz="3000">
                <a:solidFill>
                  <a:srgbClr val="000000"/>
                </a:solidFill>
                <a:latin typeface="Poppins"/>
                <a:ea typeface="Poppins"/>
                <a:cs typeface="Poppins"/>
                <a:sym typeface="Poppins"/>
              </a:rPr>
              <a:t>Certificado de discapacidad. Cirugía vascular. Nefrología. Gestión del conocimiento e innovación (GECOI).</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42A0D8"/>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4431735" cy="4885287"/>
          </a:xfrm>
          <a:custGeom>
            <a:avLst/>
            <a:gdLst/>
            <a:ahLst/>
            <a:cxnLst/>
            <a:rect r="r" b="b" t="t" l="l"/>
            <a:pathLst>
              <a:path h="4885287" w="4431735">
                <a:moveTo>
                  <a:pt x="0" y="0"/>
                </a:moveTo>
                <a:lnTo>
                  <a:pt x="4431735" y="0"/>
                </a:lnTo>
                <a:lnTo>
                  <a:pt x="4431735" y="4885287"/>
                </a:lnTo>
                <a:lnTo>
                  <a:pt x="0" y="4885287"/>
                </a:lnTo>
                <a:lnTo>
                  <a:pt x="0" y="0"/>
                </a:lnTo>
                <a:close/>
              </a:path>
            </a:pathLst>
          </a:custGeom>
          <a:blipFill>
            <a:blip r:embed="rId2"/>
            <a:stretch>
              <a:fillRect l="-69972" t="-8238" r="-16543" b="-4692"/>
            </a:stretch>
          </a:blipFill>
        </p:spPr>
      </p:sp>
      <p:sp>
        <p:nvSpPr>
          <p:cNvPr name="Freeform 3" id="3"/>
          <p:cNvSpPr/>
          <p:nvPr/>
        </p:nvSpPr>
        <p:spPr>
          <a:xfrm flipH="false" flipV="false" rot="0">
            <a:off x="14205766" y="4886439"/>
            <a:ext cx="4082234" cy="4877800"/>
          </a:xfrm>
          <a:custGeom>
            <a:avLst/>
            <a:gdLst/>
            <a:ahLst/>
            <a:cxnLst/>
            <a:rect r="r" b="b" t="t" l="l"/>
            <a:pathLst>
              <a:path h="4877800" w="4082234">
                <a:moveTo>
                  <a:pt x="0" y="0"/>
                </a:moveTo>
                <a:lnTo>
                  <a:pt x="4082234" y="0"/>
                </a:lnTo>
                <a:lnTo>
                  <a:pt x="4082234" y="4877800"/>
                </a:lnTo>
                <a:lnTo>
                  <a:pt x="0" y="4877800"/>
                </a:lnTo>
                <a:lnTo>
                  <a:pt x="0" y="0"/>
                </a:lnTo>
                <a:close/>
              </a:path>
            </a:pathLst>
          </a:custGeom>
          <a:blipFill>
            <a:blip r:embed="rId3"/>
            <a:stretch>
              <a:fillRect l="-57130" t="-9960" r="-40187" b="0"/>
            </a:stretch>
          </a:blipFill>
        </p:spPr>
      </p:sp>
      <p:sp>
        <p:nvSpPr>
          <p:cNvPr name="Freeform 4" id="4"/>
          <p:cNvSpPr/>
          <p:nvPr/>
        </p:nvSpPr>
        <p:spPr>
          <a:xfrm flipH="false" flipV="false" rot="0">
            <a:off x="9318755" y="4886439"/>
            <a:ext cx="4886439" cy="4886439"/>
          </a:xfrm>
          <a:custGeom>
            <a:avLst/>
            <a:gdLst/>
            <a:ahLst/>
            <a:cxnLst/>
            <a:rect r="r" b="b" t="t" l="l"/>
            <a:pathLst>
              <a:path h="4886439" w="4886439">
                <a:moveTo>
                  <a:pt x="0" y="0"/>
                </a:moveTo>
                <a:lnTo>
                  <a:pt x="4886439" y="0"/>
                </a:lnTo>
                <a:lnTo>
                  <a:pt x="4886439" y="4886440"/>
                </a:lnTo>
                <a:lnTo>
                  <a:pt x="0" y="4886440"/>
                </a:lnTo>
                <a:lnTo>
                  <a:pt x="0" y="0"/>
                </a:lnTo>
                <a:close/>
              </a:path>
            </a:pathLst>
          </a:custGeom>
          <a:blipFill>
            <a:blip r:embed="rId4"/>
            <a:stretch>
              <a:fillRect l="0" t="-5555" r="0" b="-5381"/>
            </a:stretch>
          </a:blipFill>
        </p:spPr>
      </p:sp>
      <p:sp>
        <p:nvSpPr>
          <p:cNvPr name="Freeform 5" id="5"/>
          <p:cNvSpPr/>
          <p:nvPr/>
        </p:nvSpPr>
        <p:spPr>
          <a:xfrm flipH="false" flipV="false" rot="0">
            <a:off x="4431735" y="4886439"/>
            <a:ext cx="4886439" cy="4886439"/>
          </a:xfrm>
          <a:custGeom>
            <a:avLst/>
            <a:gdLst/>
            <a:ahLst/>
            <a:cxnLst/>
            <a:rect r="r" b="b" t="t" l="l"/>
            <a:pathLst>
              <a:path h="4886439" w="4886439">
                <a:moveTo>
                  <a:pt x="0" y="0"/>
                </a:moveTo>
                <a:lnTo>
                  <a:pt x="4886439" y="0"/>
                </a:lnTo>
                <a:lnTo>
                  <a:pt x="4886439" y="4886440"/>
                </a:lnTo>
                <a:lnTo>
                  <a:pt x="0" y="4886440"/>
                </a:lnTo>
                <a:lnTo>
                  <a:pt x="0" y="0"/>
                </a:lnTo>
                <a:close/>
              </a:path>
            </a:pathLst>
          </a:custGeom>
          <a:blipFill>
            <a:blip r:embed="rId5"/>
            <a:stretch>
              <a:fillRect l="-12111" t="0" r="-17575" b="-4296"/>
            </a:stretch>
          </a:blipFill>
        </p:spPr>
      </p:sp>
      <p:sp>
        <p:nvSpPr>
          <p:cNvPr name="Freeform 6" id="6"/>
          <p:cNvSpPr/>
          <p:nvPr/>
        </p:nvSpPr>
        <p:spPr>
          <a:xfrm flipH="false" flipV="false" rot="0">
            <a:off x="0" y="4886439"/>
            <a:ext cx="4431163" cy="4886439"/>
          </a:xfrm>
          <a:custGeom>
            <a:avLst/>
            <a:gdLst/>
            <a:ahLst/>
            <a:cxnLst/>
            <a:rect r="r" b="b" t="t" l="l"/>
            <a:pathLst>
              <a:path h="4886439" w="4431163">
                <a:moveTo>
                  <a:pt x="0" y="0"/>
                </a:moveTo>
                <a:lnTo>
                  <a:pt x="4431163" y="0"/>
                </a:lnTo>
                <a:lnTo>
                  <a:pt x="4431163" y="4886440"/>
                </a:lnTo>
                <a:lnTo>
                  <a:pt x="0" y="4886440"/>
                </a:lnTo>
                <a:lnTo>
                  <a:pt x="0" y="0"/>
                </a:lnTo>
                <a:close/>
              </a:path>
            </a:pathLst>
          </a:custGeom>
          <a:blipFill>
            <a:blip r:embed="rId6"/>
            <a:stretch>
              <a:fillRect l="-10274" t="-33701" r="-6461" b="-24892"/>
            </a:stretch>
          </a:blipFill>
        </p:spPr>
      </p:sp>
      <p:sp>
        <p:nvSpPr>
          <p:cNvPr name="Freeform 7" id="7"/>
          <p:cNvSpPr/>
          <p:nvPr/>
        </p:nvSpPr>
        <p:spPr>
          <a:xfrm flipH="false" flipV="false" rot="0">
            <a:off x="12794847" y="9258300"/>
            <a:ext cx="4781550" cy="962025"/>
          </a:xfrm>
          <a:custGeom>
            <a:avLst/>
            <a:gdLst/>
            <a:ahLst/>
            <a:cxnLst/>
            <a:rect r="r" b="b" t="t" l="l"/>
            <a:pathLst>
              <a:path h="962025" w="4781550">
                <a:moveTo>
                  <a:pt x="0" y="0"/>
                </a:moveTo>
                <a:lnTo>
                  <a:pt x="4781550" y="0"/>
                </a:lnTo>
                <a:lnTo>
                  <a:pt x="4781550" y="962025"/>
                </a:lnTo>
                <a:lnTo>
                  <a:pt x="0" y="962025"/>
                </a:lnTo>
                <a:lnTo>
                  <a:pt x="0" y="0"/>
                </a:lnTo>
                <a:close/>
              </a:path>
            </a:pathLst>
          </a:custGeom>
          <a:blipFill>
            <a:blip r:embed="rId7"/>
            <a:stretch>
              <a:fillRect l="0" t="0" r="0" b="0"/>
            </a:stretch>
          </a:blipFill>
        </p:spPr>
      </p:sp>
      <p:sp>
        <p:nvSpPr>
          <p:cNvPr name="Freeform 8" id="8"/>
          <p:cNvSpPr/>
          <p:nvPr/>
        </p:nvSpPr>
        <p:spPr>
          <a:xfrm flipH="false" flipV="false" rot="0">
            <a:off x="0" y="8375028"/>
            <a:ext cx="18288000" cy="1911972"/>
          </a:xfrm>
          <a:custGeom>
            <a:avLst/>
            <a:gdLst/>
            <a:ahLst/>
            <a:cxnLst/>
            <a:rect r="r" b="b" t="t" l="l"/>
            <a:pathLst>
              <a:path h="1911972" w="18288000">
                <a:moveTo>
                  <a:pt x="0" y="0"/>
                </a:moveTo>
                <a:lnTo>
                  <a:pt x="18288000" y="0"/>
                </a:lnTo>
                <a:lnTo>
                  <a:pt x="18288000" y="1911972"/>
                </a:lnTo>
                <a:lnTo>
                  <a:pt x="0" y="1911972"/>
                </a:lnTo>
                <a:lnTo>
                  <a:pt x="0" y="0"/>
                </a:lnTo>
                <a:close/>
              </a:path>
            </a:pathLst>
          </a:custGeom>
          <a:blipFill>
            <a:blip r:embed="rId8"/>
            <a:stretch>
              <a:fillRect l="0" t="-29924" r="0" b="-99"/>
            </a:stretch>
          </a:blipFill>
        </p:spPr>
      </p:sp>
      <p:sp>
        <p:nvSpPr>
          <p:cNvPr name="Freeform 9" id="9"/>
          <p:cNvSpPr/>
          <p:nvPr/>
        </p:nvSpPr>
        <p:spPr>
          <a:xfrm flipH="false" flipV="false" rot="0">
            <a:off x="4431735" y="0"/>
            <a:ext cx="4886439" cy="4884715"/>
          </a:xfrm>
          <a:custGeom>
            <a:avLst/>
            <a:gdLst/>
            <a:ahLst/>
            <a:cxnLst/>
            <a:rect r="r" b="b" t="t" l="l"/>
            <a:pathLst>
              <a:path h="4884715" w="4886439">
                <a:moveTo>
                  <a:pt x="0" y="0"/>
                </a:moveTo>
                <a:lnTo>
                  <a:pt x="4886439" y="0"/>
                </a:lnTo>
                <a:lnTo>
                  <a:pt x="4886439" y="4884716"/>
                </a:lnTo>
                <a:lnTo>
                  <a:pt x="0" y="4884716"/>
                </a:lnTo>
                <a:lnTo>
                  <a:pt x="0" y="0"/>
                </a:lnTo>
                <a:close/>
              </a:path>
            </a:pathLst>
          </a:custGeom>
          <a:blipFill>
            <a:blip r:embed="rId9"/>
            <a:stretch>
              <a:fillRect l="-25046" t="-35" r="-24953" b="0"/>
            </a:stretch>
          </a:blipFill>
        </p:spPr>
      </p:sp>
      <p:sp>
        <p:nvSpPr>
          <p:cNvPr name="Freeform 10" id="10"/>
          <p:cNvSpPr/>
          <p:nvPr/>
        </p:nvSpPr>
        <p:spPr>
          <a:xfrm flipH="false" flipV="false" rot="0">
            <a:off x="9318174" y="0"/>
            <a:ext cx="8969826" cy="4885287"/>
          </a:xfrm>
          <a:custGeom>
            <a:avLst/>
            <a:gdLst/>
            <a:ahLst/>
            <a:cxnLst/>
            <a:rect r="r" b="b" t="t" l="l"/>
            <a:pathLst>
              <a:path h="4885287" w="8969826">
                <a:moveTo>
                  <a:pt x="0" y="0"/>
                </a:moveTo>
                <a:lnTo>
                  <a:pt x="8969826" y="0"/>
                </a:lnTo>
                <a:lnTo>
                  <a:pt x="8969826" y="4885287"/>
                </a:lnTo>
                <a:lnTo>
                  <a:pt x="0" y="4885287"/>
                </a:lnTo>
                <a:lnTo>
                  <a:pt x="0" y="0"/>
                </a:lnTo>
                <a:close/>
              </a:path>
            </a:pathLst>
          </a:custGeom>
          <a:blipFill>
            <a:blip r:embed="rId10"/>
            <a:stretch>
              <a:fillRect l="0" t="0" r="0" b="0"/>
            </a:stretch>
          </a:blipFill>
        </p:spPr>
      </p:sp>
      <p:grpSp>
        <p:nvGrpSpPr>
          <p:cNvPr name="Group 11" id="11"/>
          <p:cNvGrpSpPr>
            <a:grpSpLocks noChangeAspect="true"/>
          </p:cNvGrpSpPr>
          <p:nvPr/>
        </p:nvGrpSpPr>
        <p:grpSpPr>
          <a:xfrm rot="0">
            <a:off x="-66551" y="-66551"/>
            <a:ext cx="18420102" cy="10420093"/>
            <a:chOff x="0" y="0"/>
            <a:chExt cx="18420105" cy="10420096"/>
          </a:xfrm>
        </p:grpSpPr>
        <p:sp>
          <p:nvSpPr>
            <p:cNvPr name="Freeform 12" id="12"/>
            <p:cNvSpPr/>
            <p:nvPr/>
          </p:nvSpPr>
          <p:spPr>
            <a:xfrm flipH="false" flipV="false" rot="0">
              <a:off x="66548" y="66548"/>
              <a:ext cx="18288000" cy="10287000"/>
            </a:xfrm>
            <a:custGeom>
              <a:avLst/>
              <a:gdLst/>
              <a:ahLst/>
              <a:cxnLst/>
              <a:rect r="r" b="b" t="t" l="l"/>
              <a:pathLst>
                <a:path h="10287000" w="18288000">
                  <a:moveTo>
                    <a:pt x="0" y="0"/>
                  </a:moveTo>
                  <a:lnTo>
                    <a:pt x="0" y="10287000"/>
                  </a:lnTo>
                  <a:lnTo>
                    <a:pt x="18288000" y="10287000"/>
                  </a:lnTo>
                  <a:lnTo>
                    <a:pt x="18288000" y="0"/>
                  </a:lnTo>
                  <a:close/>
                </a:path>
              </a:pathLst>
            </a:custGeom>
            <a:solidFill>
              <a:srgbClr val="42A0D8"/>
            </a:solidFill>
          </p:spPr>
        </p:sp>
        <p:sp>
          <p:nvSpPr>
            <p:cNvPr name="Freeform 13" id="13"/>
            <p:cNvSpPr/>
            <p:nvPr/>
          </p:nvSpPr>
          <p:spPr>
            <a:xfrm flipH="false" flipV="false" rot="0">
              <a:off x="66548" y="66548"/>
              <a:ext cx="18287873" cy="10287000"/>
            </a:xfrm>
            <a:custGeom>
              <a:avLst/>
              <a:gdLst/>
              <a:ahLst/>
              <a:cxnLst/>
              <a:rect r="r" b="b" t="t" l="l"/>
              <a:pathLst>
                <a:path h="10287000" w="18287873">
                  <a:moveTo>
                    <a:pt x="0" y="0"/>
                  </a:moveTo>
                  <a:lnTo>
                    <a:pt x="0" y="10287000"/>
                  </a:lnTo>
                  <a:lnTo>
                    <a:pt x="18287873" y="10287000"/>
                  </a:lnTo>
                  <a:lnTo>
                    <a:pt x="18287873" y="0"/>
                  </a:lnTo>
                  <a:close/>
                </a:path>
              </a:pathLst>
            </a:custGeom>
            <a:solidFill>
              <a:srgbClr val="42A0D8"/>
            </a:solidFill>
          </p:spPr>
        </p:sp>
      </p:grpSp>
      <p:sp>
        <p:nvSpPr>
          <p:cNvPr name="Freeform 14" id="14"/>
          <p:cNvSpPr/>
          <p:nvPr/>
        </p:nvSpPr>
        <p:spPr>
          <a:xfrm flipH="false" flipV="false" rot="0">
            <a:off x="259842" y="341881"/>
            <a:ext cx="3457575" cy="876300"/>
          </a:xfrm>
          <a:custGeom>
            <a:avLst/>
            <a:gdLst/>
            <a:ahLst/>
            <a:cxnLst/>
            <a:rect r="r" b="b" t="t" l="l"/>
            <a:pathLst>
              <a:path h="876300" w="3457575">
                <a:moveTo>
                  <a:pt x="0" y="0"/>
                </a:moveTo>
                <a:lnTo>
                  <a:pt x="3457575" y="0"/>
                </a:lnTo>
                <a:lnTo>
                  <a:pt x="3457575" y="876300"/>
                </a:lnTo>
                <a:lnTo>
                  <a:pt x="0" y="876300"/>
                </a:lnTo>
                <a:lnTo>
                  <a:pt x="0" y="0"/>
                </a:lnTo>
                <a:close/>
              </a:path>
            </a:pathLst>
          </a:custGeom>
          <a:blipFill>
            <a:blip r:embed="rId11"/>
            <a:stretch>
              <a:fillRect l="0" t="0" r="0" b="0"/>
            </a:stretch>
          </a:blipFill>
        </p:spPr>
      </p:sp>
      <p:sp>
        <p:nvSpPr>
          <p:cNvPr name="Freeform 15" id="15"/>
          <p:cNvSpPr/>
          <p:nvPr/>
        </p:nvSpPr>
        <p:spPr>
          <a:xfrm flipH="false" flipV="false" rot="0">
            <a:off x="152400" y="8527428"/>
            <a:ext cx="18135600" cy="1759572"/>
          </a:xfrm>
          <a:custGeom>
            <a:avLst/>
            <a:gdLst/>
            <a:ahLst/>
            <a:cxnLst/>
            <a:rect r="r" b="b" t="t" l="l"/>
            <a:pathLst>
              <a:path h="1759572" w="18135600">
                <a:moveTo>
                  <a:pt x="0" y="0"/>
                </a:moveTo>
                <a:lnTo>
                  <a:pt x="18135600" y="0"/>
                </a:lnTo>
                <a:lnTo>
                  <a:pt x="18135600" y="1759572"/>
                </a:lnTo>
                <a:lnTo>
                  <a:pt x="0" y="1759572"/>
                </a:lnTo>
                <a:lnTo>
                  <a:pt x="0" y="0"/>
                </a:lnTo>
                <a:close/>
              </a:path>
            </a:pathLst>
          </a:custGeom>
          <a:blipFill>
            <a:blip r:embed="rId8"/>
            <a:stretch>
              <a:fillRect l="0" t="-32516" r="-840" b="-8769"/>
            </a:stretch>
          </a:blipFill>
        </p:spPr>
      </p:sp>
      <p:grpSp>
        <p:nvGrpSpPr>
          <p:cNvPr name="Group 16" id="16"/>
          <p:cNvGrpSpPr>
            <a:grpSpLocks noChangeAspect="true"/>
          </p:cNvGrpSpPr>
          <p:nvPr/>
        </p:nvGrpSpPr>
        <p:grpSpPr>
          <a:xfrm rot="0">
            <a:off x="3767233" y="4172388"/>
            <a:ext cx="11103035" cy="1101290"/>
            <a:chOff x="0" y="0"/>
            <a:chExt cx="11103038" cy="1101293"/>
          </a:xfrm>
        </p:grpSpPr>
        <p:sp>
          <p:nvSpPr>
            <p:cNvPr name="Freeform 17" id="17"/>
            <p:cNvSpPr/>
            <p:nvPr/>
          </p:nvSpPr>
          <p:spPr>
            <a:xfrm flipH="false" flipV="false" rot="0">
              <a:off x="0" y="0"/>
              <a:ext cx="11102975" cy="1101344"/>
            </a:xfrm>
            <a:custGeom>
              <a:avLst/>
              <a:gdLst/>
              <a:ahLst/>
              <a:cxnLst/>
              <a:rect r="r" b="b" t="t" l="l"/>
              <a:pathLst>
                <a:path h="1101344" w="11102975">
                  <a:moveTo>
                    <a:pt x="0" y="0"/>
                  </a:moveTo>
                  <a:lnTo>
                    <a:pt x="0" y="1101344"/>
                  </a:lnTo>
                  <a:lnTo>
                    <a:pt x="11102975" y="1101344"/>
                  </a:lnTo>
                  <a:lnTo>
                    <a:pt x="11102975" y="0"/>
                  </a:lnTo>
                  <a:close/>
                </a:path>
              </a:pathLst>
            </a:custGeom>
            <a:solidFill>
              <a:srgbClr val="D9AA94"/>
            </a:solidFill>
          </p:spPr>
        </p:sp>
      </p:grpSp>
      <p:sp>
        <p:nvSpPr>
          <p:cNvPr name="Freeform 18" id="18"/>
          <p:cNvSpPr/>
          <p:nvPr/>
        </p:nvSpPr>
        <p:spPr>
          <a:xfrm flipH="false" flipV="false" rot="0">
            <a:off x="12794847" y="9292523"/>
            <a:ext cx="4781550" cy="962025"/>
          </a:xfrm>
          <a:custGeom>
            <a:avLst/>
            <a:gdLst/>
            <a:ahLst/>
            <a:cxnLst/>
            <a:rect r="r" b="b" t="t" l="l"/>
            <a:pathLst>
              <a:path h="962025" w="4781550">
                <a:moveTo>
                  <a:pt x="0" y="0"/>
                </a:moveTo>
                <a:lnTo>
                  <a:pt x="4781550" y="0"/>
                </a:lnTo>
                <a:lnTo>
                  <a:pt x="4781550" y="962025"/>
                </a:lnTo>
                <a:lnTo>
                  <a:pt x="0" y="962025"/>
                </a:lnTo>
                <a:lnTo>
                  <a:pt x="0" y="0"/>
                </a:lnTo>
                <a:close/>
              </a:path>
            </a:pathLst>
          </a:custGeom>
          <a:blipFill>
            <a:blip r:embed="rId7"/>
            <a:stretch>
              <a:fillRect l="0" t="0" r="0" b="0"/>
            </a:stretch>
          </a:blipFill>
        </p:spPr>
      </p:sp>
      <p:sp>
        <p:nvSpPr>
          <p:cNvPr name="Freeform 19" id="19"/>
          <p:cNvSpPr/>
          <p:nvPr/>
        </p:nvSpPr>
        <p:spPr>
          <a:xfrm flipH="false" flipV="false" rot="0">
            <a:off x="3901440" y="3983736"/>
            <a:ext cx="10869168" cy="1569720"/>
          </a:xfrm>
          <a:custGeom>
            <a:avLst/>
            <a:gdLst/>
            <a:ahLst/>
            <a:cxnLst/>
            <a:rect r="r" b="b" t="t" l="l"/>
            <a:pathLst>
              <a:path h="1569720" w="10869168">
                <a:moveTo>
                  <a:pt x="0" y="0"/>
                </a:moveTo>
                <a:lnTo>
                  <a:pt x="10869168" y="0"/>
                </a:lnTo>
                <a:lnTo>
                  <a:pt x="10869168" y="1569720"/>
                </a:lnTo>
                <a:lnTo>
                  <a:pt x="0" y="1569720"/>
                </a:lnTo>
                <a:lnTo>
                  <a:pt x="0" y="0"/>
                </a:lnTo>
                <a:close/>
              </a:path>
            </a:pathLst>
          </a:custGeom>
          <a:blipFill>
            <a:blip r:embed="rId12"/>
            <a:stretch>
              <a:fillRect l="0" t="0" r="0" b="0"/>
            </a:stretch>
          </a:blipFill>
        </p:spPr>
      </p:sp>
      <p:grpSp>
        <p:nvGrpSpPr>
          <p:cNvPr name="Group 20" id="20"/>
          <p:cNvGrpSpPr>
            <a:grpSpLocks noChangeAspect="true"/>
          </p:cNvGrpSpPr>
          <p:nvPr/>
        </p:nvGrpSpPr>
        <p:grpSpPr>
          <a:xfrm rot="0">
            <a:off x="-63503" y="-63503"/>
            <a:ext cx="18414997" cy="10413997"/>
            <a:chOff x="0" y="0"/>
            <a:chExt cx="18415000" cy="10414000"/>
          </a:xfrm>
        </p:grpSpPr>
        <p:sp>
          <p:nvSpPr>
            <p:cNvPr name="Freeform 21" id="21"/>
            <p:cNvSpPr/>
            <p:nvPr/>
          </p:nvSpPr>
          <p:spPr>
            <a:xfrm flipH="false" flipV="false" rot="0">
              <a:off x="63500" y="63500"/>
              <a:ext cx="18288000" cy="10287000"/>
            </a:xfrm>
            <a:custGeom>
              <a:avLst/>
              <a:gdLst/>
              <a:ahLst/>
              <a:cxnLst/>
              <a:rect r="r" b="b" t="t" l="l"/>
              <a:pathLst>
                <a:path h="10287000" w="18288000">
                  <a:moveTo>
                    <a:pt x="0" y="0"/>
                  </a:moveTo>
                  <a:lnTo>
                    <a:pt x="0" y="10287000"/>
                  </a:lnTo>
                  <a:lnTo>
                    <a:pt x="18288000" y="10287000"/>
                  </a:lnTo>
                  <a:lnTo>
                    <a:pt x="18288000" y="0"/>
                  </a:lnTo>
                  <a:close/>
                </a:path>
              </a:pathLst>
            </a:custGeom>
            <a:solidFill>
              <a:srgbClr val="000000">
                <a:alpha val="0"/>
              </a:srgbClr>
            </a:solidFill>
          </p:spPr>
        </p:sp>
        <p:sp>
          <p:nvSpPr>
            <p:cNvPr name="Freeform 22" id="22"/>
            <p:cNvSpPr/>
            <p:nvPr/>
          </p:nvSpPr>
          <p:spPr>
            <a:xfrm flipH="false" flipV="false" rot="0">
              <a:off x="63500" y="63500"/>
              <a:ext cx="18288000" cy="10287000"/>
            </a:xfrm>
            <a:custGeom>
              <a:avLst/>
              <a:gdLst/>
              <a:ahLst/>
              <a:cxnLst/>
              <a:rect r="r" b="b" t="t" l="l"/>
              <a:pathLst>
                <a:path h="10287000" w="18288000">
                  <a:moveTo>
                    <a:pt x="0" y="0"/>
                  </a:moveTo>
                  <a:lnTo>
                    <a:pt x="0" y="10287000"/>
                  </a:lnTo>
                  <a:lnTo>
                    <a:pt x="18288000" y="10287000"/>
                  </a:lnTo>
                  <a:lnTo>
                    <a:pt x="18288000" y="0"/>
                  </a:lnTo>
                  <a:close/>
                </a:path>
              </a:pathLst>
            </a:custGeom>
            <a:solidFill>
              <a:srgbClr val="000000">
                <a:alpha val="0"/>
              </a:srgbClr>
            </a:solidFill>
          </p:spPr>
        </p:sp>
      </p:grpSp>
      <p:sp>
        <p:nvSpPr>
          <p:cNvPr name="TextBox 23" id="23"/>
          <p:cNvSpPr txBox="true"/>
          <p:nvPr/>
        </p:nvSpPr>
        <p:spPr>
          <a:xfrm rot="0">
            <a:off x="3900402" y="3124352"/>
            <a:ext cx="4557560" cy="1139790"/>
          </a:xfrm>
          <a:prstGeom prst="rect">
            <a:avLst/>
          </a:prstGeom>
        </p:spPr>
        <p:txBody>
          <a:bodyPr anchor="t" rtlCol="false" tIns="0" lIns="0" bIns="0" rIns="0">
            <a:spAutoFit/>
          </a:bodyPr>
          <a:lstStyle/>
          <a:p>
            <a:pPr algn="l">
              <a:lnSpc>
                <a:spcPts val="8539"/>
              </a:lnSpc>
            </a:pPr>
            <a:r>
              <a:rPr lang="en-US" b="true" sz="6099">
                <a:solidFill>
                  <a:srgbClr val="FFFFFF"/>
                </a:solidFill>
                <a:latin typeface="Poppins Bold"/>
                <a:ea typeface="Poppins Bold"/>
                <a:cs typeface="Poppins Bold"/>
                <a:sym typeface="Poppins Bold"/>
              </a:rPr>
              <a:t>Sección #3</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6808" y="-719900"/>
            <a:ext cx="18964275" cy="12630150"/>
          </a:xfrm>
          <a:custGeom>
            <a:avLst/>
            <a:gdLst/>
            <a:ahLst/>
            <a:cxnLst/>
            <a:rect r="r" b="b" t="t" l="l"/>
            <a:pathLst>
              <a:path h="12630150" w="18964275">
                <a:moveTo>
                  <a:pt x="0" y="0"/>
                </a:moveTo>
                <a:lnTo>
                  <a:pt x="18964275" y="0"/>
                </a:lnTo>
                <a:lnTo>
                  <a:pt x="18964275" y="12630150"/>
                </a:lnTo>
                <a:lnTo>
                  <a:pt x="0" y="12630150"/>
                </a:lnTo>
                <a:lnTo>
                  <a:pt x="0" y="0"/>
                </a:lnTo>
                <a:close/>
              </a:path>
            </a:pathLst>
          </a:custGeom>
          <a:blipFill>
            <a:blip r:embed="rId2">
              <a:alphaModFix amt="68000"/>
            </a:blip>
            <a:stretch>
              <a:fillRect l="0" t="0" r="0" b="0"/>
            </a:stretch>
          </a:blipFill>
        </p:spPr>
      </p:sp>
      <p:sp>
        <p:nvSpPr>
          <p:cNvPr name="Freeform 3" id="3"/>
          <p:cNvSpPr/>
          <p:nvPr/>
        </p:nvSpPr>
        <p:spPr>
          <a:xfrm flipH="false" flipV="false" rot="0">
            <a:off x="-66551" y="-63503"/>
            <a:ext cx="18369982" cy="10417045"/>
          </a:xfrm>
          <a:custGeom>
            <a:avLst/>
            <a:gdLst/>
            <a:ahLst/>
            <a:cxnLst/>
            <a:rect r="r" b="b" t="t" l="l"/>
            <a:pathLst>
              <a:path h="10417045" w="18369982">
                <a:moveTo>
                  <a:pt x="0" y="0"/>
                </a:moveTo>
                <a:lnTo>
                  <a:pt x="18369981" y="0"/>
                </a:lnTo>
                <a:lnTo>
                  <a:pt x="18369981" y="10417045"/>
                </a:lnTo>
                <a:lnTo>
                  <a:pt x="0" y="1041704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259842" y="341881"/>
            <a:ext cx="3457575" cy="876300"/>
          </a:xfrm>
          <a:custGeom>
            <a:avLst/>
            <a:gdLst/>
            <a:ahLst/>
            <a:cxnLst/>
            <a:rect r="r" b="b" t="t" l="l"/>
            <a:pathLst>
              <a:path h="876300" w="3457575">
                <a:moveTo>
                  <a:pt x="0" y="0"/>
                </a:moveTo>
                <a:lnTo>
                  <a:pt x="3457575" y="0"/>
                </a:lnTo>
                <a:lnTo>
                  <a:pt x="3457575" y="876300"/>
                </a:lnTo>
                <a:lnTo>
                  <a:pt x="0" y="876300"/>
                </a:lnTo>
                <a:lnTo>
                  <a:pt x="0" y="0"/>
                </a:lnTo>
                <a:close/>
              </a:path>
            </a:pathLst>
          </a:custGeom>
          <a:blipFill>
            <a:blip r:embed="rId5"/>
            <a:stretch>
              <a:fillRect l="0" t="0" r="0" b="0"/>
            </a:stretch>
          </a:blipFill>
        </p:spPr>
      </p:sp>
      <p:sp>
        <p:nvSpPr>
          <p:cNvPr name="Freeform 5" id="5"/>
          <p:cNvSpPr/>
          <p:nvPr/>
        </p:nvSpPr>
        <p:spPr>
          <a:xfrm flipH="false" flipV="false" rot="0">
            <a:off x="0" y="8375028"/>
            <a:ext cx="18288000" cy="1911972"/>
          </a:xfrm>
          <a:custGeom>
            <a:avLst/>
            <a:gdLst/>
            <a:ahLst/>
            <a:cxnLst/>
            <a:rect r="r" b="b" t="t" l="l"/>
            <a:pathLst>
              <a:path h="1911972" w="18288000">
                <a:moveTo>
                  <a:pt x="0" y="0"/>
                </a:moveTo>
                <a:lnTo>
                  <a:pt x="18288000" y="0"/>
                </a:lnTo>
                <a:lnTo>
                  <a:pt x="18288000" y="1911972"/>
                </a:lnTo>
                <a:lnTo>
                  <a:pt x="0" y="1911972"/>
                </a:lnTo>
                <a:lnTo>
                  <a:pt x="0" y="0"/>
                </a:lnTo>
                <a:close/>
              </a:path>
            </a:pathLst>
          </a:custGeom>
          <a:blipFill>
            <a:blip r:embed="rId6"/>
            <a:stretch>
              <a:fillRect l="0" t="-29924" r="0" b="-99"/>
            </a:stretch>
          </a:blipFill>
        </p:spPr>
      </p:sp>
      <p:sp>
        <p:nvSpPr>
          <p:cNvPr name="Freeform 6" id="6"/>
          <p:cNvSpPr/>
          <p:nvPr/>
        </p:nvSpPr>
        <p:spPr>
          <a:xfrm flipH="false" flipV="false" rot="0">
            <a:off x="12794847" y="9258300"/>
            <a:ext cx="4781550" cy="962025"/>
          </a:xfrm>
          <a:custGeom>
            <a:avLst/>
            <a:gdLst/>
            <a:ahLst/>
            <a:cxnLst/>
            <a:rect r="r" b="b" t="t" l="l"/>
            <a:pathLst>
              <a:path h="962025" w="4781550">
                <a:moveTo>
                  <a:pt x="0" y="0"/>
                </a:moveTo>
                <a:lnTo>
                  <a:pt x="4781550" y="0"/>
                </a:lnTo>
                <a:lnTo>
                  <a:pt x="4781550" y="962025"/>
                </a:lnTo>
                <a:lnTo>
                  <a:pt x="0" y="962025"/>
                </a:lnTo>
                <a:lnTo>
                  <a:pt x="0" y="0"/>
                </a:lnTo>
                <a:close/>
              </a:path>
            </a:pathLst>
          </a:custGeom>
          <a:blipFill>
            <a:blip r:embed="rId7"/>
            <a:stretch>
              <a:fillRect l="0" t="0" r="0" b="0"/>
            </a:stretch>
          </a:blipFill>
        </p:spPr>
      </p:sp>
      <p:sp>
        <p:nvSpPr>
          <p:cNvPr name="Freeform 7" id="7"/>
          <p:cNvSpPr/>
          <p:nvPr/>
        </p:nvSpPr>
        <p:spPr>
          <a:xfrm flipH="false" flipV="false" rot="0">
            <a:off x="821465" y="2738857"/>
            <a:ext cx="4171950" cy="4191000"/>
          </a:xfrm>
          <a:custGeom>
            <a:avLst/>
            <a:gdLst/>
            <a:ahLst/>
            <a:cxnLst/>
            <a:rect r="r" b="b" t="t" l="l"/>
            <a:pathLst>
              <a:path h="4191000" w="4171950">
                <a:moveTo>
                  <a:pt x="0" y="0"/>
                </a:moveTo>
                <a:lnTo>
                  <a:pt x="4171950" y="0"/>
                </a:lnTo>
                <a:lnTo>
                  <a:pt x="4171950" y="4191000"/>
                </a:lnTo>
                <a:lnTo>
                  <a:pt x="0" y="4191000"/>
                </a:lnTo>
                <a:lnTo>
                  <a:pt x="0" y="0"/>
                </a:lnTo>
                <a:close/>
              </a:path>
            </a:pathLst>
          </a:custGeom>
          <a:blipFill>
            <a:blip r:embed="rId8"/>
            <a:stretch>
              <a:fillRect l="-5877" t="-4875" r="-102341" b="-102397"/>
            </a:stretch>
          </a:blipFill>
        </p:spPr>
      </p:sp>
      <p:sp>
        <p:nvSpPr>
          <p:cNvPr name="Freeform 8" id="8"/>
          <p:cNvSpPr/>
          <p:nvPr/>
        </p:nvSpPr>
        <p:spPr>
          <a:xfrm flipH="false" flipV="false" rot="0">
            <a:off x="5059680" y="1152144"/>
            <a:ext cx="8180832" cy="944880"/>
          </a:xfrm>
          <a:custGeom>
            <a:avLst/>
            <a:gdLst/>
            <a:ahLst/>
            <a:cxnLst/>
            <a:rect r="r" b="b" t="t" l="l"/>
            <a:pathLst>
              <a:path h="944880" w="8180832">
                <a:moveTo>
                  <a:pt x="0" y="0"/>
                </a:moveTo>
                <a:lnTo>
                  <a:pt x="8180832" y="0"/>
                </a:lnTo>
                <a:lnTo>
                  <a:pt x="8180832" y="944880"/>
                </a:lnTo>
                <a:lnTo>
                  <a:pt x="0" y="944880"/>
                </a:lnTo>
                <a:lnTo>
                  <a:pt x="0" y="0"/>
                </a:lnTo>
                <a:close/>
              </a:path>
            </a:pathLst>
          </a:custGeom>
          <a:blipFill>
            <a:blip r:embed="rId9"/>
            <a:stretch>
              <a:fillRect l="0" t="0" r="0" b="0"/>
            </a:stretch>
          </a:blipFill>
        </p:spPr>
      </p:sp>
      <p:sp>
        <p:nvSpPr>
          <p:cNvPr name="Freeform 9" id="9"/>
          <p:cNvSpPr/>
          <p:nvPr/>
        </p:nvSpPr>
        <p:spPr>
          <a:xfrm flipH="false" flipV="false" rot="0">
            <a:off x="12982080" y="4276868"/>
            <a:ext cx="3981450" cy="4188257"/>
          </a:xfrm>
          <a:custGeom>
            <a:avLst/>
            <a:gdLst/>
            <a:ahLst/>
            <a:cxnLst/>
            <a:rect r="r" b="b" t="t" l="l"/>
            <a:pathLst>
              <a:path h="4188257" w="3981450">
                <a:moveTo>
                  <a:pt x="0" y="0"/>
                </a:moveTo>
                <a:lnTo>
                  <a:pt x="3981450" y="0"/>
                </a:lnTo>
                <a:lnTo>
                  <a:pt x="3981450" y="4188257"/>
                </a:lnTo>
                <a:lnTo>
                  <a:pt x="0" y="4188257"/>
                </a:lnTo>
                <a:lnTo>
                  <a:pt x="0" y="0"/>
                </a:lnTo>
                <a:close/>
              </a:path>
            </a:pathLst>
          </a:custGeom>
          <a:blipFill>
            <a:blip r:embed="rId8"/>
            <a:stretch>
              <a:fillRect l="-4847" t="-94445" r="-99697" b="0"/>
            </a:stretch>
          </a:blipFill>
        </p:spPr>
      </p:sp>
      <p:sp>
        <p:nvSpPr>
          <p:cNvPr name="Freeform 10" id="10"/>
          <p:cNvSpPr/>
          <p:nvPr/>
        </p:nvSpPr>
        <p:spPr>
          <a:xfrm flipH="false" flipV="false" rot="0">
            <a:off x="9144000" y="2738857"/>
            <a:ext cx="3838575" cy="4187409"/>
          </a:xfrm>
          <a:custGeom>
            <a:avLst/>
            <a:gdLst/>
            <a:ahLst/>
            <a:cxnLst/>
            <a:rect r="r" b="b" t="t" l="l"/>
            <a:pathLst>
              <a:path h="4187409" w="3838575">
                <a:moveTo>
                  <a:pt x="0" y="0"/>
                </a:moveTo>
                <a:lnTo>
                  <a:pt x="3838575" y="0"/>
                </a:lnTo>
                <a:lnTo>
                  <a:pt x="3838575" y="4187409"/>
                </a:lnTo>
                <a:lnTo>
                  <a:pt x="0" y="4187409"/>
                </a:lnTo>
                <a:lnTo>
                  <a:pt x="0" y="0"/>
                </a:lnTo>
                <a:close/>
              </a:path>
            </a:pathLst>
          </a:custGeom>
          <a:blipFill>
            <a:blip r:embed="rId8"/>
            <a:stretch>
              <a:fillRect l="-108929" t="-100171" r="-9432" b="0"/>
            </a:stretch>
          </a:blipFill>
        </p:spPr>
      </p:sp>
      <p:sp>
        <p:nvSpPr>
          <p:cNvPr name="Freeform 11" id="11"/>
          <p:cNvSpPr/>
          <p:nvPr/>
        </p:nvSpPr>
        <p:spPr>
          <a:xfrm flipH="false" flipV="false" rot="0">
            <a:off x="4997682" y="4276868"/>
            <a:ext cx="4143375" cy="4191000"/>
          </a:xfrm>
          <a:custGeom>
            <a:avLst/>
            <a:gdLst/>
            <a:ahLst/>
            <a:cxnLst/>
            <a:rect r="r" b="b" t="t" l="l"/>
            <a:pathLst>
              <a:path h="4191000" w="4143375">
                <a:moveTo>
                  <a:pt x="0" y="0"/>
                </a:moveTo>
                <a:lnTo>
                  <a:pt x="4143375" y="0"/>
                </a:lnTo>
                <a:lnTo>
                  <a:pt x="4143375" y="4191000"/>
                </a:lnTo>
                <a:lnTo>
                  <a:pt x="0" y="4191000"/>
                </a:lnTo>
                <a:lnTo>
                  <a:pt x="0" y="0"/>
                </a:lnTo>
                <a:close/>
              </a:path>
            </a:pathLst>
          </a:custGeom>
          <a:blipFill>
            <a:blip r:embed="rId8"/>
            <a:stretch>
              <a:fillRect l="-104796" t="-4875" r="-4858" b="-102397"/>
            </a:stretch>
          </a:blipFill>
        </p:spPr>
      </p:sp>
      <p:grpSp>
        <p:nvGrpSpPr>
          <p:cNvPr name="Group 12" id="12"/>
          <p:cNvGrpSpPr>
            <a:grpSpLocks noChangeAspect="true"/>
          </p:cNvGrpSpPr>
          <p:nvPr/>
        </p:nvGrpSpPr>
        <p:grpSpPr>
          <a:xfrm rot="0">
            <a:off x="-63503" y="-63503"/>
            <a:ext cx="18367010" cy="10413997"/>
            <a:chOff x="0" y="0"/>
            <a:chExt cx="18367007" cy="10414000"/>
          </a:xfrm>
        </p:grpSpPr>
        <p:sp>
          <p:nvSpPr>
            <p:cNvPr name="Freeform 13" id="13"/>
            <p:cNvSpPr/>
            <p:nvPr/>
          </p:nvSpPr>
          <p:spPr>
            <a:xfrm flipH="false" flipV="false" rot="0">
              <a:off x="63500" y="63500"/>
              <a:ext cx="18239994" cy="10287000"/>
            </a:xfrm>
            <a:custGeom>
              <a:avLst/>
              <a:gdLst/>
              <a:ahLst/>
              <a:cxnLst/>
              <a:rect r="r" b="b" t="t" l="l"/>
              <a:pathLst>
                <a:path h="10287000" w="18239994">
                  <a:moveTo>
                    <a:pt x="0" y="0"/>
                  </a:moveTo>
                  <a:lnTo>
                    <a:pt x="0" y="10287000"/>
                  </a:lnTo>
                  <a:lnTo>
                    <a:pt x="18239994" y="10287000"/>
                  </a:lnTo>
                  <a:lnTo>
                    <a:pt x="18239994" y="0"/>
                  </a:lnTo>
                  <a:close/>
                </a:path>
              </a:pathLst>
            </a:custGeom>
            <a:solidFill>
              <a:srgbClr val="000000">
                <a:alpha val="0"/>
              </a:srgbClr>
            </a:solidFill>
          </p:spPr>
        </p:sp>
        <p:sp>
          <p:nvSpPr>
            <p:cNvPr name="Freeform 14" id="14"/>
            <p:cNvSpPr/>
            <p:nvPr/>
          </p:nvSpPr>
          <p:spPr>
            <a:xfrm flipH="false" flipV="false" rot="0">
              <a:off x="323342" y="9185148"/>
              <a:ext cx="699516" cy="690372"/>
            </a:xfrm>
            <a:custGeom>
              <a:avLst/>
              <a:gdLst/>
              <a:ahLst/>
              <a:cxnLst/>
              <a:rect r="r" b="b" t="t" l="l"/>
              <a:pathLst>
                <a:path h="690372" w="699516">
                  <a:moveTo>
                    <a:pt x="0" y="690372"/>
                  </a:moveTo>
                  <a:lnTo>
                    <a:pt x="699516" y="690372"/>
                  </a:lnTo>
                  <a:lnTo>
                    <a:pt x="699516" y="0"/>
                  </a:lnTo>
                  <a:lnTo>
                    <a:pt x="0" y="0"/>
                  </a:lnTo>
                  <a:close/>
                </a:path>
              </a:pathLst>
            </a:custGeom>
            <a:solidFill>
              <a:srgbClr val="000000">
                <a:alpha val="0"/>
              </a:srgbClr>
            </a:solidFill>
          </p:spPr>
        </p:sp>
        <p:sp>
          <p:nvSpPr>
            <p:cNvPr name="Freeform 15" id="15"/>
            <p:cNvSpPr/>
            <p:nvPr/>
          </p:nvSpPr>
          <p:spPr>
            <a:xfrm flipH="false" flipV="false" rot="0">
              <a:off x="1022858" y="8379841"/>
              <a:ext cx="954532" cy="941959"/>
            </a:xfrm>
            <a:custGeom>
              <a:avLst/>
              <a:gdLst/>
              <a:ahLst/>
              <a:cxnLst/>
              <a:rect r="r" b="b" t="t" l="l"/>
              <a:pathLst>
                <a:path h="941959" w="954532">
                  <a:moveTo>
                    <a:pt x="0" y="941959"/>
                  </a:moveTo>
                  <a:lnTo>
                    <a:pt x="954532" y="941959"/>
                  </a:lnTo>
                  <a:lnTo>
                    <a:pt x="954532" y="0"/>
                  </a:lnTo>
                  <a:lnTo>
                    <a:pt x="0" y="0"/>
                  </a:lnTo>
                  <a:close/>
                </a:path>
              </a:pathLst>
            </a:custGeom>
            <a:solidFill>
              <a:srgbClr val="000000">
                <a:alpha val="0"/>
              </a:srgbClr>
            </a:solidFill>
          </p:spPr>
        </p:sp>
      </p:gr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63000"/>
            </a:blip>
            <a:stretch>
              <a:fillRect l="0" t="-7370" r="0" b="-11055"/>
            </a:stretch>
          </a:blipFill>
        </p:spPr>
      </p:sp>
      <p:sp>
        <p:nvSpPr>
          <p:cNvPr name="Freeform 3" id="3"/>
          <p:cNvSpPr/>
          <p:nvPr/>
        </p:nvSpPr>
        <p:spPr>
          <a:xfrm flipH="false" flipV="false" rot="0">
            <a:off x="-63503" y="-63503"/>
            <a:ext cx="18414997" cy="10413997"/>
          </a:xfrm>
          <a:custGeom>
            <a:avLst/>
            <a:gdLst/>
            <a:ahLst/>
            <a:cxnLst/>
            <a:rect r="r" b="b" t="t" l="l"/>
            <a:pathLst>
              <a:path h="10413997" w="18414997">
                <a:moveTo>
                  <a:pt x="0" y="0"/>
                </a:moveTo>
                <a:lnTo>
                  <a:pt x="18414997" y="0"/>
                </a:lnTo>
                <a:lnTo>
                  <a:pt x="18414997" y="10413997"/>
                </a:lnTo>
                <a:lnTo>
                  <a:pt x="0" y="1041399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259842" y="341881"/>
            <a:ext cx="3457575" cy="876300"/>
          </a:xfrm>
          <a:custGeom>
            <a:avLst/>
            <a:gdLst/>
            <a:ahLst/>
            <a:cxnLst/>
            <a:rect r="r" b="b" t="t" l="l"/>
            <a:pathLst>
              <a:path h="876300" w="3457575">
                <a:moveTo>
                  <a:pt x="0" y="0"/>
                </a:moveTo>
                <a:lnTo>
                  <a:pt x="3457575" y="0"/>
                </a:lnTo>
                <a:lnTo>
                  <a:pt x="3457575" y="876300"/>
                </a:lnTo>
                <a:lnTo>
                  <a:pt x="0" y="876300"/>
                </a:lnTo>
                <a:lnTo>
                  <a:pt x="0" y="0"/>
                </a:lnTo>
                <a:close/>
              </a:path>
            </a:pathLst>
          </a:custGeom>
          <a:blipFill>
            <a:blip r:embed="rId5"/>
            <a:stretch>
              <a:fillRect l="0" t="0" r="0" b="0"/>
            </a:stretch>
          </a:blipFill>
        </p:spPr>
      </p:sp>
      <p:sp>
        <p:nvSpPr>
          <p:cNvPr name="Freeform 5" id="5"/>
          <p:cNvSpPr/>
          <p:nvPr/>
        </p:nvSpPr>
        <p:spPr>
          <a:xfrm flipH="false" flipV="false" rot="0">
            <a:off x="0" y="8375028"/>
            <a:ext cx="18288000" cy="1911972"/>
          </a:xfrm>
          <a:custGeom>
            <a:avLst/>
            <a:gdLst/>
            <a:ahLst/>
            <a:cxnLst/>
            <a:rect r="r" b="b" t="t" l="l"/>
            <a:pathLst>
              <a:path h="1911972" w="18288000">
                <a:moveTo>
                  <a:pt x="0" y="0"/>
                </a:moveTo>
                <a:lnTo>
                  <a:pt x="18288000" y="0"/>
                </a:lnTo>
                <a:lnTo>
                  <a:pt x="18288000" y="1911972"/>
                </a:lnTo>
                <a:lnTo>
                  <a:pt x="0" y="1911972"/>
                </a:lnTo>
                <a:lnTo>
                  <a:pt x="0" y="0"/>
                </a:lnTo>
                <a:close/>
              </a:path>
            </a:pathLst>
          </a:custGeom>
          <a:blipFill>
            <a:blip r:embed="rId6"/>
            <a:stretch>
              <a:fillRect l="0" t="-29924" r="0" b="-99"/>
            </a:stretch>
          </a:blipFill>
        </p:spPr>
      </p:sp>
      <p:sp>
        <p:nvSpPr>
          <p:cNvPr name="Freeform 6" id="6"/>
          <p:cNvSpPr/>
          <p:nvPr/>
        </p:nvSpPr>
        <p:spPr>
          <a:xfrm flipH="false" flipV="false" rot="0">
            <a:off x="12794847" y="9258300"/>
            <a:ext cx="4781550" cy="962025"/>
          </a:xfrm>
          <a:custGeom>
            <a:avLst/>
            <a:gdLst/>
            <a:ahLst/>
            <a:cxnLst/>
            <a:rect r="r" b="b" t="t" l="l"/>
            <a:pathLst>
              <a:path h="962025" w="4781550">
                <a:moveTo>
                  <a:pt x="0" y="0"/>
                </a:moveTo>
                <a:lnTo>
                  <a:pt x="4781550" y="0"/>
                </a:lnTo>
                <a:lnTo>
                  <a:pt x="4781550" y="962025"/>
                </a:lnTo>
                <a:lnTo>
                  <a:pt x="0" y="962025"/>
                </a:lnTo>
                <a:lnTo>
                  <a:pt x="0" y="0"/>
                </a:lnTo>
                <a:close/>
              </a:path>
            </a:pathLst>
          </a:custGeom>
          <a:blipFill>
            <a:blip r:embed="rId7"/>
            <a:stretch>
              <a:fillRect l="0" t="0" r="0" b="0"/>
            </a:stretch>
          </a:blipFill>
        </p:spPr>
      </p:sp>
      <p:sp>
        <p:nvSpPr>
          <p:cNvPr name="Freeform 7" id="7"/>
          <p:cNvSpPr/>
          <p:nvPr/>
        </p:nvSpPr>
        <p:spPr>
          <a:xfrm flipH="false" flipV="false" rot="0">
            <a:off x="4326055" y="2200637"/>
            <a:ext cx="9753600" cy="5353050"/>
          </a:xfrm>
          <a:custGeom>
            <a:avLst/>
            <a:gdLst/>
            <a:ahLst/>
            <a:cxnLst/>
            <a:rect r="r" b="b" t="t" l="l"/>
            <a:pathLst>
              <a:path h="5353050" w="9753600">
                <a:moveTo>
                  <a:pt x="0" y="0"/>
                </a:moveTo>
                <a:lnTo>
                  <a:pt x="9753600" y="0"/>
                </a:lnTo>
                <a:lnTo>
                  <a:pt x="9753600" y="5353050"/>
                </a:lnTo>
                <a:lnTo>
                  <a:pt x="0" y="5353050"/>
                </a:lnTo>
                <a:lnTo>
                  <a:pt x="0" y="0"/>
                </a:lnTo>
                <a:close/>
              </a:path>
            </a:pathLst>
          </a:custGeom>
          <a:blipFill>
            <a:blip r:embed="rId8"/>
            <a:stretch>
              <a:fillRect l="0" t="-11118" r="0" b="-10233"/>
            </a:stretch>
          </a:blipFill>
        </p:spPr>
      </p:sp>
      <p:grpSp>
        <p:nvGrpSpPr>
          <p:cNvPr name="Group 8" id="8"/>
          <p:cNvGrpSpPr>
            <a:grpSpLocks noChangeAspect="true"/>
          </p:cNvGrpSpPr>
          <p:nvPr/>
        </p:nvGrpSpPr>
        <p:grpSpPr>
          <a:xfrm rot="0">
            <a:off x="-63503" y="-63503"/>
            <a:ext cx="18414997" cy="10413997"/>
            <a:chOff x="0" y="0"/>
            <a:chExt cx="18415000" cy="10414000"/>
          </a:xfrm>
        </p:grpSpPr>
        <p:sp>
          <p:nvSpPr>
            <p:cNvPr name="Freeform 9" id="9"/>
            <p:cNvSpPr/>
            <p:nvPr/>
          </p:nvSpPr>
          <p:spPr>
            <a:xfrm flipH="false" flipV="false" rot="0">
              <a:off x="63500" y="63500"/>
              <a:ext cx="18288000" cy="10287000"/>
            </a:xfrm>
            <a:custGeom>
              <a:avLst/>
              <a:gdLst/>
              <a:ahLst/>
              <a:cxnLst/>
              <a:rect r="r" b="b" t="t" l="l"/>
              <a:pathLst>
                <a:path h="10287000" w="18288000">
                  <a:moveTo>
                    <a:pt x="0" y="0"/>
                  </a:moveTo>
                  <a:lnTo>
                    <a:pt x="0" y="10287000"/>
                  </a:lnTo>
                  <a:lnTo>
                    <a:pt x="18288000" y="10287000"/>
                  </a:lnTo>
                  <a:lnTo>
                    <a:pt x="18288000" y="0"/>
                  </a:lnTo>
                  <a:close/>
                </a:path>
              </a:pathLst>
            </a:custGeom>
            <a:solidFill>
              <a:srgbClr val="000000">
                <a:alpha val="0"/>
              </a:srgbClr>
            </a:solidFill>
          </p:spPr>
        </p:sp>
        <p:sp>
          <p:nvSpPr>
            <p:cNvPr name="Freeform 10" id="10"/>
            <p:cNvSpPr/>
            <p:nvPr/>
          </p:nvSpPr>
          <p:spPr>
            <a:xfrm flipH="false" flipV="false" rot="0">
              <a:off x="323342" y="9185148"/>
              <a:ext cx="699516" cy="690372"/>
            </a:xfrm>
            <a:custGeom>
              <a:avLst/>
              <a:gdLst/>
              <a:ahLst/>
              <a:cxnLst/>
              <a:rect r="r" b="b" t="t" l="l"/>
              <a:pathLst>
                <a:path h="690372" w="699516">
                  <a:moveTo>
                    <a:pt x="0" y="690372"/>
                  </a:moveTo>
                  <a:lnTo>
                    <a:pt x="699516" y="690372"/>
                  </a:lnTo>
                  <a:lnTo>
                    <a:pt x="699516" y="0"/>
                  </a:lnTo>
                  <a:lnTo>
                    <a:pt x="0" y="0"/>
                  </a:lnTo>
                  <a:close/>
                </a:path>
              </a:pathLst>
            </a:custGeom>
            <a:solidFill>
              <a:srgbClr val="000000">
                <a:alpha val="0"/>
              </a:srgbClr>
            </a:solidFill>
          </p:spPr>
        </p:sp>
        <p:sp>
          <p:nvSpPr>
            <p:cNvPr name="Freeform 11" id="11"/>
            <p:cNvSpPr/>
            <p:nvPr/>
          </p:nvSpPr>
          <p:spPr>
            <a:xfrm flipH="false" flipV="false" rot="0">
              <a:off x="1022858" y="8379841"/>
              <a:ext cx="954532" cy="941959"/>
            </a:xfrm>
            <a:custGeom>
              <a:avLst/>
              <a:gdLst/>
              <a:ahLst/>
              <a:cxnLst/>
              <a:rect r="r" b="b" t="t" l="l"/>
              <a:pathLst>
                <a:path h="941959" w="954532">
                  <a:moveTo>
                    <a:pt x="0" y="941959"/>
                  </a:moveTo>
                  <a:lnTo>
                    <a:pt x="954532" y="941959"/>
                  </a:lnTo>
                  <a:lnTo>
                    <a:pt x="954532" y="0"/>
                  </a:lnTo>
                  <a:lnTo>
                    <a:pt x="0" y="0"/>
                  </a:lnTo>
                  <a:close/>
                </a:path>
              </a:pathLst>
            </a:custGeom>
            <a:solidFill>
              <a:srgbClr val="000000">
                <a:alpha val="0"/>
              </a:srgbClr>
            </a:solidFill>
          </p:spPr>
        </p:sp>
      </p:gr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42A0D8"/>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4431735" cy="4885287"/>
          </a:xfrm>
          <a:custGeom>
            <a:avLst/>
            <a:gdLst/>
            <a:ahLst/>
            <a:cxnLst/>
            <a:rect r="r" b="b" t="t" l="l"/>
            <a:pathLst>
              <a:path h="4885287" w="4431735">
                <a:moveTo>
                  <a:pt x="0" y="0"/>
                </a:moveTo>
                <a:lnTo>
                  <a:pt x="4431735" y="0"/>
                </a:lnTo>
                <a:lnTo>
                  <a:pt x="4431735" y="4885287"/>
                </a:lnTo>
                <a:lnTo>
                  <a:pt x="0" y="4885287"/>
                </a:lnTo>
                <a:lnTo>
                  <a:pt x="0" y="0"/>
                </a:lnTo>
                <a:close/>
              </a:path>
            </a:pathLst>
          </a:custGeom>
          <a:blipFill>
            <a:blip r:embed="rId2"/>
            <a:stretch>
              <a:fillRect l="-53157" t="-35" r="-42836" b="0"/>
            </a:stretch>
          </a:blipFill>
        </p:spPr>
      </p:sp>
      <p:sp>
        <p:nvSpPr>
          <p:cNvPr name="Freeform 3" id="3"/>
          <p:cNvSpPr/>
          <p:nvPr/>
        </p:nvSpPr>
        <p:spPr>
          <a:xfrm flipH="false" flipV="false" rot="0">
            <a:off x="14205766" y="4886439"/>
            <a:ext cx="4082234" cy="4886439"/>
          </a:xfrm>
          <a:custGeom>
            <a:avLst/>
            <a:gdLst/>
            <a:ahLst/>
            <a:cxnLst/>
            <a:rect r="r" b="b" t="t" l="l"/>
            <a:pathLst>
              <a:path h="4886439" w="4082234">
                <a:moveTo>
                  <a:pt x="0" y="0"/>
                </a:moveTo>
                <a:lnTo>
                  <a:pt x="4082234" y="0"/>
                </a:lnTo>
                <a:lnTo>
                  <a:pt x="4082234" y="4886440"/>
                </a:lnTo>
                <a:lnTo>
                  <a:pt x="0" y="4886440"/>
                </a:lnTo>
                <a:lnTo>
                  <a:pt x="0" y="0"/>
                </a:lnTo>
                <a:close/>
              </a:path>
            </a:pathLst>
          </a:custGeom>
          <a:blipFill>
            <a:blip r:embed="rId3"/>
            <a:stretch>
              <a:fillRect l="-53422" t="0" r="-26127" b="0"/>
            </a:stretch>
          </a:blipFill>
        </p:spPr>
      </p:sp>
      <p:sp>
        <p:nvSpPr>
          <p:cNvPr name="Freeform 4" id="4"/>
          <p:cNvSpPr/>
          <p:nvPr/>
        </p:nvSpPr>
        <p:spPr>
          <a:xfrm flipH="false" flipV="false" rot="0">
            <a:off x="9318755" y="4886439"/>
            <a:ext cx="4886439" cy="4886439"/>
          </a:xfrm>
          <a:custGeom>
            <a:avLst/>
            <a:gdLst/>
            <a:ahLst/>
            <a:cxnLst/>
            <a:rect r="r" b="b" t="t" l="l"/>
            <a:pathLst>
              <a:path h="4886439" w="4886439">
                <a:moveTo>
                  <a:pt x="0" y="0"/>
                </a:moveTo>
                <a:lnTo>
                  <a:pt x="4886439" y="0"/>
                </a:lnTo>
                <a:lnTo>
                  <a:pt x="4886439" y="4886440"/>
                </a:lnTo>
                <a:lnTo>
                  <a:pt x="0" y="4886440"/>
                </a:lnTo>
                <a:lnTo>
                  <a:pt x="0" y="0"/>
                </a:lnTo>
                <a:close/>
              </a:path>
            </a:pathLst>
          </a:custGeom>
          <a:blipFill>
            <a:blip r:embed="rId4"/>
            <a:stretch>
              <a:fillRect l="0" t="-58800" r="-14843" b="-13465"/>
            </a:stretch>
          </a:blipFill>
        </p:spPr>
      </p:sp>
      <p:sp>
        <p:nvSpPr>
          <p:cNvPr name="Freeform 5" id="5"/>
          <p:cNvSpPr/>
          <p:nvPr/>
        </p:nvSpPr>
        <p:spPr>
          <a:xfrm flipH="false" flipV="false" rot="0">
            <a:off x="4431735" y="4886439"/>
            <a:ext cx="4886439" cy="4886439"/>
          </a:xfrm>
          <a:custGeom>
            <a:avLst/>
            <a:gdLst/>
            <a:ahLst/>
            <a:cxnLst/>
            <a:rect r="r" b="b" t="t" l="l"/>
            <a:pathLst>
              <a:path h="4886439" w="4886439">
                <a:moveTo>
                  <a:pt x="0" y="0"/>
                </a:moveTo>
                <a:lnTo>
                  <a:pt x="4886439" y="0"/>
                </a:lnTo>
                <a:lnTo>
                  <a:pt x="4886439" y="4886440"/>
                </a:lnTo>
                <a:lnTo>
                  <a:pt x="0" y="4886440"/>
                </a:lnTo>
                <a:lnTo>
                  <a:pt x="0" y="0"/>
                </a:lnTo>
                <a:close/>
              </a:path>
            </a:pathLst>
          </a:custGeom>
          <a:blipFill>
            <a:blip r:embed="rId5"/>
            <a:stretch>
              <a:fillRect l="-25046" t="0" r="-24953" b="0"/>
            </a:stretch>
          </a:blipFill>
        </p:spPr>
      </p:sp>
      <p:sp>
        <p:nvSpPr>
          <p:cNvPr name="Freeform 6" id="6"/>
          <p:cNvSpPr/>
          <p:nvPr/>
        </p:nvSpPr>
        <p:spPr>
          <a:xfrm flipH="false" flipV="false" rot="0">
            <a:off x="0" y="4886439"/>
            <a:ext cx="4431163" cy="4886439"/>
          </a:xfrm>
          <a:custGeom>
            <a:avLst/>
            <a:gdLst/>
            <a:ahLst/>
            <a:cxnLst/>
            <a:rect r="r" b="b" t="t" l="l"/>
            <a:pathLst>
              <a:path h="4886439" w="4431163">
                <a:moveTo>
                  <a:pt x="0" y="0"/>
                </a:moveTo>
                <a:lnTo>
                  <a:pt x="4431163" y="0"/>
                </a:lnTo>
                <a:lnTo>
                  <a:pt x="4431163" y="4886440"/>
                </a:lnTo>
                <a:lnTo>
                  <a:pt x="0" y="4886440"/>
                </a:lnTo>
                <a:lnTo>
                  <a:pt x="0" y="0"/>
                </a:lnTo>
                <a:close/>
              </a:path>
            </a:pathLst>
          </a:custGeom>
          <a:blipFill>
            <a:blip r:embed="rId6"/>
            <a:stretch>
              <a:fillRect l="-50751" t="0" r="-40506" b="0"/>
            </a:stretch>
          </a:blipFill>
        </p:spPr>
      </p:sp>
      <p:sp>
        <p:nvSpPr>
          <p:cNvPr name="Freeform 7" id="7"/>
          <p:cNvSpPr/>
          <p:nvPr/>
        </p:nvSpPr>
        <p:spPr>
          <a:xfrm flipH="false" flipV="false" rot="0">
            <a:off x="12794847" y="9258300"/>
            <a:ext cx="4781550" cy="962025"/>
          </a:xfrm>
          <a:custGeom>
            <a:avLst/>
            <a:gdLst/>
            <a:ahLst/>
            <a:cxnLst/>
            <a:rect r="r" b="b" t="t" l="l"/>
            <a:pathLst>
              <a:path h="962025" w="4781550">
                <a:moveTo>
                  <a:pt x="0" y="0"/>
                </a:moveTo>
                <a:lnTo>
                  <a:pt x="4781550" y="0"/>
                </a:lnTo>
                <a:lnTo>
                  <a:pt x="4781550" y="962025"/>
                </a:lnTo>
                <a:lnTo>
                  <a:pt x="0" y="962025"/>
                </a:lnTo>
                <a:lnTo>
                  <a:pt x="0" y="0"/>
                </a:lnTo>
                <a:close/>
              </a:path>
            </a:pathLst>
          </a:custGeom>
          <a:blipFill>
            <a:blip r:embed="rId7"/>
            <a:stretch>
              <a:fillRect l="0" t="0" r="0" b="0"/>
            </a:stretch>
          </a:blipFill>
        </p:spPr>
      </p:sp>
      <p:sp>
        <p:nvSpPr>
          <p:cNvPr name="Freeform 8" id="8"/>
          <p:cNvSpPr/>
          <p:nvPr/>
        </p:nvSpPr>
        <p:spPr>
          <a:xfrm flipH="false" flipV="false" rot="0">
            <a:off x="0" y="8375028"/>
            <a:ext cx="18288000" cy="1911972"/>
          </a:xfrm>
          <a:custGeom>
            <a:avLst/>
            <a:gdLst/>
            <a:ahLst/>
            <a:cxnLst/>
            <a:rect r="r" b="b" t="t" l="l"/>
            <a:pathLst>
              <a:path h="1911972" w="18288000">
                <a:moveTo>
                  <a:pt x="0" y="0"/>
                </a:moveTo>
                <a:lnTo>
                  <a:pt x="18288000" y="0"/>
                </a:lnTo>
                <a:lnTo>
                  <a:pt x="18288000" y="1911972"/>
                </a:lnTo>
                <a:lnTo>
                  <a:pt x="0" y="1911972"/>
                </a:lnTo>
                <a:lnTo>
                  <a:pt x="0" y="0"/>
                </a:lnTo>
                <a:close/>
              </a:path>
            </a:pathLst>
          </a:custGeom>
          <a:blipFill>
            <a:blip r:embed="rId8"/>
            <a:stretch>
              <a:fillRect l="0" t="-29924" r="0" b="-99"/>
            </a:stretch>
          </a:blipFill>
        </p:spPr>
      </p:sp>
      <p:sp>
        <p:nvSpPr>
          <p:cNvPr name="Freeform 9" id="9"/>
          <p:cNvSpPr/>
          <p:nvPr/>
        </p:nvSpPr>
        <p:spPr>
          <a:xfrm flipH="false" flipV="false" rot="0">
            <a:off x="4431735" y="0"/>
            <a:ext cx="4886439" cy="4884715"/>
          </a:xfrm>
          <a:custGeom>
            <a:avLst/>
            <a:gdLst/>
            <a:ahLst/>
            <a:cxnLst/>
            <a:rect r="r" b="b" t="t" l="l"/>
            <a:pathLst>
              <a:path h="4884715" w="4886439">
                <a:moveTo>
                  <a:pt x="0" y="0"/>
                </a:moveTo>
                <a:lnTo>
                  <a:pt x="4886439" y="0"/>
                </a:lnTo>
                <a:lnTo>
                  <a:pt x="4886439" y="4884716"/>
                </a:lnTo>
                <a:lnTo>
                  <a:pt x="0" y="4884716"/>
                </a:lnTo>
                <a:lnTo>
                  <a:pt x="0" y="0"/>
                </a:lnTo>
                <a:close/>
              </a:path>
            </a:pathLst>
          </a:custGeom>
          <a:blipFill>
            <a:blip r:embed="rId9"/>
            <a:stretch>
              <a:fillRect l="-25046" t="-35" r="-24953" b="0"/>
            </a:stretch>
          </a:blipFill>
        </p:spPr>
      </p:sp>
      <p:sp>
        <p:nvSpPr>
          <p:cNvPr name="Freeform 10" id="10"/>
          <p:cNvSpPr/>
          <p:nvPr/>
        </p:nvSpPr>
        <p:spPr>
          <a:xfrm flipH="false" flipV="false" rot="0">
            <a:off x="9318174" y="0"/>
            <a:ext cx="8969826" cy="4885287"/>
          </a:xfrm>
          <a:custGeom>
            <a:avLst/>
            <a:gdLst/>
            <a:ahLst/>
            <a:cxnLst/>
            <a:rect r="r" b="b" t="t" l="l"/>
            <a:pathLst>
              <a:path h="4885287" w="8969826">
                <a:moveTo>
                  <a:pt x="0" y="0"/>
                </a:moveTo>
                <a:lnTo>
                  <a:pt x="8969826" y="0"/>
                </a:lnTo>
                <a:lnTo>
                  <a:pt x="8969826" y="4885287"/>
                </a:lnTo>
                <a:lnTo>
                  <a:pt x="0" y="4885287"/>
                </a:lnTo>
                <a:lnTo>
                  <a:pt x="0" y="0"/>
                </a:lnTo>
                <a:close/>
              </a:path>
            </a:pathLst>
          </a:custGeom>
          <a:blipFill>
            <a:blip r:embed="rId10"/>
            <a:stretch>
              <a:fillRect l="0" t="0" r="0" b="0"/>
            </a:stretch>
          </a:blipFill>
        </p:spPr>
      </p:sp>
      <p:grpSp>
        <p:nvGrpSpPr>
          <p:cNvPr name="Group 11" id="11"/>
          <p:cNvGrpSpPr>
            <a:grpSpLocks noChangeAspect="true"/>
          </p:cNvGrpSpPr>
          <p:nvPr/>
        </p:nvGrpSpPr>
        <p:grpSpPr>
          <a:xfrm rot="0">
            <a:off x="-3048" y="-1724"/>
            <a:ext cx="18294096" cy="10291772"/>
            <a:chOff x="0" y="0"/>
            <a:chExt cx="18294096" cy="10291775"/>
          </a:xfrm>
        </p:grpSpPr>
        <p:sp>
          <p:nvSpPr>
            <p:cNvPr name="Freeform 12" id="12"/>
            <p:cNvSpPr/>
            <p:nvPr/>
          </p:nvSpPr>
          <p:spPr>
            <a:xfrm flipH="false" flipV="false" rot="0">
              <a:off x="3048" y="1778"/>
              <a:ext cx="18288000" cy="10287000"/>
            </a:xfrm>
            <a:custGeom>
              <a:avLst/>
              <a:gdLst/>
              <a:ahLst/>
              <a:cxnLst/>
              <a:rect r="r" b="b" t="t" l="l"/>
              <a:pathLst>
                <a:path h="10287000" w="18288000">
                  <a:moveTo>
                    <a:pt x="0" y="0"/>
                  </a:moveTo>
                  <a:lnTo>
                    <a:pt x="0" y="10287000"/>
                  </a:lnTo>
                  <a:lnTo>
                    <a:pt x="18288000" y="10287000"/>
                  </a:lnTo>
                  <a:lnTo>
                    <a:pt x="18288000" y="0"/>
                  </a:lnTo>
                  <a:close/>
                </a:path>
              </a:pathLst>
            </a:custGeom>
            <a:solidFill>
              <a:srgbClr val="42A0D8"/>
            </a:solidFill>
          </p:spPr>
        </p:sp>
      </p:grpSp>
      <p:sp>
        <p:nvSpPr>
          <p:cNvPr name="Freeform 13" id="13"/>
          <p:cNvSpPr/>
          <p:nvPr/>
        </p:nvSpPr>
        <p:spPr>
          <a:xfrm flipH="false" flipV="false" rot="0">
            <a:off x="259842" y="341881"/>
            <a:ext cx="3457575" cy="876300"/>
          </a:xfrm>
          <a:custGeom>
            <a:avLst/>
            <a:gdLst/>
            <a:ahLst/>
            <a:cxnLst/>
            <a:rect r="r" b="b" t="t" l="l"/>
            <a:pathLst>
              <a:path h="876300" w="3457575">
                <a:moveTo>
                  <a:pt x="0" y="0"/>
                </a:moveTo>
                <a:lnTo>
                  <a:pt x="3457575" y="0"/>
                </a:lnTo>
                <a:lnTo>
                  <a:pt x="3457575" y="876300"/>
                </a:lnTo>
                <a:lnTo>
                  <a:pt x="0" y="876300"/>
                </a:lnTo>
                <a:lnTo>
                  <a:pt x="0" y="0"/>
                </a:lnTo>
                <a:close/>
              </a:path>
            </a:pathLst>
          </a:custGeom>
          <a:blipFill>
            <a:blip r:embed="rId11"/>
            <a:stretch>
              <a:fillRect l="0" t="0" r="0" b="0"/>
            </a:stretch>
          </a:blipFill>
        </p:spPr>
      </p:sp>
      <p:sp>
        <p:nvSpPr>
          <p:cNvPr name="Freeform 14" id="14"/>
          <p:cNvSpPr/>
          <p:nvPr/>
        </p:nvSpPr>
        <p:spPr>
          <a:xfrm flipH="false" flipV="false" rot="0">
            <a:off x="0" y="8527428"/>
            <a:ext cx="18288000" cy="1759572"/>
          </a:xfrm>
          <a:custGeom>
            <a:avLst/>
            <a:gdLst/>
            <a:ahLst/>
            <a:cxnLst/>
            <a:rect r="r" b="b" t="t" l="l"/>
            <a:pathLst>
              <a:path h="1759572" w="18288000">
                <a:moveTo>
                  <a:pt x="0" y="0"/>
                </a:moveTo>
                <a:lnTo>
                  <a:pt x="18288000" y="0"/>
                </a:lnTo>
                <a:lnTo>
                  <a:pt x="18288000" y="1759572"/>
                </a:lnTo>
                <a:lnTo>
                  <a:pt x="0" y="1759572"/>
                </a:lnTo>
                <a:lnTo>
                  <a:pt x="0" y="0"/>
                </a:lnTo>
                <a:close/>
              </a:path>
            </a:pathLst>
          </a:custGeom>
          <a:blipFill>
            <a:blip r:embed="rId8"/>
            <a:stretch>
              <a:fillRect l="0" t="-33240" r="-833" b="-9128"/>
            </a:stretch>
          </a:blipFill>
        </p:spPr>
      </p:sp>
      <p:grpSp>
        <p:nvGrpSpPr>
          <p:cNvPr name="Group 15" id="15"/>
          <p:cNvGrpSpPr>
            <a:grpSpLocks noChangeAspect="true"/>
          </p:cNvGrpSpPr>
          <p:nvPr/>
        </p:nvGrpSpPr>
        <p:grpSpPr>
          <a:xfrm rot="0">
            <a:off x="3228956" y="4172388"/>
            <a:ext cx="14030344" cy="971112"/>
            <a:chOff x="0" y="0"/>
            <a:chExt cx="14030350" cy="971118"/>
          </a:xfrm>
        </p:grpSpPr>
        <p:sp>
          <p:nvSpPr>
            <p:cNvPr name="Freeform 16" id="16"/>
            <p:cNvSpPr/>
            <p:nvPr/>
          </p:nvSpPr>
          <p:spPr>
            <a:xfrm flipH="false" flipV="false" rot="0">
              <a:off x="0" y="0"/>
              <a:ext cx="14030325" cy="971169"/>
            </a:xfrm>
            <a:custGeom>
              <a:avLst/>
              <a:gdLst/>
              <a:ahLst/>
              <a:cxnLst/>
              <a:rect r="r" b="b" t="t" l="l"/>
              <a:pathLst>
                <a:path h="971169" w="14030325">
                  <a:moveTo>
                    <a:pt x="0" y="0"/>
                  </a:moveTo>
                  <a:lnTo>
                    <a:pt x="0" y="971169"/>
                  </a:lnTo>
                  <a:lnTo>
                    <a:pt x="14030325" y="971169"/>
                  </a:lnTo>
                  <a:lnTo>
                    <a:pt x="14030325" y="0"/>
                  </a:lnTo>
                  <a:close/>
                </a:path>
              </a:pathLst>
            </a:custGeom>
            <a:solidFill>
              <a:srgbClr val="FFDE59"/>
            </a:solidFill>
          </p:spPr>
        </p:sp>
      </p:grpSp>
      <p:sp>
        <p:nvSpPr>
          <p:cNvPr name="Freeform 17" id="17"/>
          <p:cNvSpPr/>
          <p:nvPr/>
        </p:nvSpPr>
        <p:spPr>
          <a:xfrm flipH="false" flipV="false" rot="0">
            <a:off x="12794847" y="9292523"/>
            <a:ext cx="4781550" cy="962025"/>
          </a:xfrm>
          <a:custGeom>
            <a:avLst/>
            <a:gdLst/>
            <a:ahLst/>
            <a:cxnLst/>
            <a:rect r="r" b="b" t="t" l="l"/>
            <a:pathLst>
              <a:path h="962025" w="4781550">
                <a:moveTo>
                  <a:pt x="0" y="0"/>
                </a:moveTo>
                <a:lnTo>
                  <a:pt x="4781550" y="0"/>
                </a:lnTo>
                <a:lnTo>
                  <a:pt x="4781550" y="962025"/>
                </a:lnTo>
                <a:lnTo>
                  <a:pt x="0" y="962025"/>
                </a:lnTo>
                <a:lnTo>
                  <a:pt x="0" y="0"/>
                </a:lnTo>
                <a:close/>
              </a:path>
            </a:pathLst>
          </a:custGeom>
          <a:blipFill>
            <a:blip r:embed="rId7"/>
            <a:stretch>
              <a:fillRect l="0" t="0" r="0" b="0"/>
            </a:stretch>
          </a:blipFill>
        </p:spPr>
      </p:sp>
      <p:sp>
        <p:nvSpPr>
          <p:cNvPr name="Freeform 18" id="18"/>
          <p:cNvSpPr/>
          <p:nvPr/>
        </p:nvSpPr>
        <p:spPr>
          <a:xfrm flipH="false" flipV="false" rot="0">
            <a:off x="3224784" y="3971544"/>
            <a:ext cx="13999464" cy="1435608"/>
          </a:xfrm>
          <a:custGeom>
            <a:avLst/>
            <a:gdLst/>
            <a:ahLst/>
            <a:cxnLst/>
            <a:rect r="r" b="b" t="t" l="l"/>
            <a:pathLst>
              <a:path h="1435608" w="13999464">
                <a:moveTo>
                  <a:pt x="0" y="0"/>
                </a:moveTo>
                <a:lnTo>
                  <a:pt x="13999464" y="0"/>
                </a:lnTo>
                <a:lnTo>
                  <a:pt x="13999464" y="1435608"/>
                </a:lnTo>
                <a:lnTo>
                  <a:pt x="0" y="1435608"/>
                </a:lnTo>
                <a:lnTo>
                  <a:pt x="0" y="0"/>
                </a:lnTo>
                <a:close/>
              </a:path>
            </a:pathLst>
          </a:custGeom>
          <a:blipFill>
            <a:blip r:embed="rId12"/>
            <a:stretch>
              <a:fillRect l="0" t="0" r="0" b="0"/>
            </a:stretch>
          </a:blipFill>
        </p:spPr>
      </p:sp>
      <p:grpSp>
        <p:nvGrpSpPr>
          <p:cNvPr name="Group 19" id="19"/>
          <p:cNvGrpSpPr>
            <a:grpSpLocks noChangeAspect="true"/>
          </p:cNvGrpSpPr>
          <p:nvPr/>
        </p:nvGrpSpPr>
        <p:grpSpPr>
          <a:xfrm rot="0">
            <a:off x="0" y="0"/>
            <a:ext cx="18288000" cy="10287000"/>
            <a:chOff x="0" y="0"/>
            <a:chExt cx="18288000" cy="10287000"/>
          </a:xfrm>
        </p:grpSpPr>
        <p:sp>
          <p:nvSpPr>
            <p:cNvPr name="Freeform 20" id="20"/>
            <p:cNvSpPr/>
            <p:nvPr/>
          </p:nvSpPr>
          <p:spPr>
            <a:xfrm flipH="false" flipV="false" rot="0">
              <a:off x="0" y="0"/>
              <a:ext cx="18288000" cy="10287000"/>
            </a:xfrm>
            <a:custGeom>
              <a:avLst/>
              <a:gdLst/>
              <a:ahLst/>
              <a:cxnLst/>
              <a:rect r="r" b="b" t="t" l="l"/>
              <a:pathLst>
                <a:path h="10287000" w="18288000">
                  <a:moveTo>
                    <a:pt x="0" y="0"/>
                  </a:moveTo>
                  <a:lnTo>
                    <a:pt x="0" y="10287000"/>
                  </a:lnTo>
                  <a:lnTo>
                    <a:pt x="18288000" y="10287000"/>
                  </a:lnTo>
                  <a:lnTo>
                    <a:pt x="18288000" y="0"/>
                  </a:lnTo>
                  <a:close/>
                </a:path>
              </a:pathLst>
            </a:custGeom>
            <a:solidFill>
              <a:srgbClr val="000000">
                <a:alpha val="0"/>
              </a:srgbClr>
            </a:solidFill>
          </p:spPr>
        </p:sp>
      </p:grpSp>
      <p:sp>
        <p:nvSpPr>
          <p:cNvPr name="TextBox 21" id="21"/>
          <p:cNvSpPr txBox="true"/>
          <p:nvPr/>
        </p:nvSpPr>
        <p:spPr>
          <a:xfrm rot="0">
            <a:off x="3253359" y="3064545"/>
            <a:ext cx="4614453" cy="1139790"/>
          </a:xfrm>
          <a:prstGeom prst="rect">
            <a:avLst/>
          </a:prstGeom>
        </p:spPr>
        <p:txBody>
          <a:bodyPr anchor="t" rtlCol="false" tIns="0" lIns="0" bIns="0" rIns="0">
            <a:spAutoFit/>
          </a:bodyPr>
          <a:lstStyle/>
          <a:p>
            <a:pPr algn="l">
              <a:lnSpc>
                <a:spcPts val="8539"/>
              </a:lnSpc>
            </a:pPr>
            <a:r>
              <a:rPr lang="en-US" b="true" sz="6099">
                <a:solidFill>
                  <a:srgbClr val="FFFFFF"/>
                </a:solidFill>
                <a:latin typeface="Poppins Bold"/>
                <a:ea typeface="Poppins Bold"/>
                <a:cs typeface="Poppins Bold"/>
                <a:sym typeface="Poppins Bold"/>
              </a:rPr>
              <a:t>Sección #4</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59842" y="341881"/>
            <a:ext cx="3457575" cy="876300"/>
          </a:xfrm>
          <a:custGeom>
            <a:avLst/>
            <a:gdLst/>
            <a:ahLst/>
            <a:cxnLst/>
            <a:rect r="r" b="b" t="t" l="l"/>
            <a:pathLst>
              <a:path h="876300" w="3457575">
                <a:moveTo>
                  <a:pt x="0" y="0"/>
                </a:moveTo>
                <a:lnTo>
                  <a:pt x="3457575" y="0"/>
                </a:lnTo>
                <a:lnTo>
                  <a:pt x="3457575" y="876300"/>
                </a:lnTo>
                <a:lnTo>
                  <a:pt x="0" y="876300"/>
                </a:lnTo>
                <a:lnTo>
                  <a:pt x="0" y="0"/>
                </a:lnTo>
                <a:close/>
              </a:path>
            </a:pathLst>
          </a:custGeom>
          <a:blipFill>
            <a:blip r:embed="rId2"/>
            <a:stretch>
              <a:fillRect l="0" t="0" r="0" b="0"/>
            </a:stretch>
          </a:blipFill>
        </p:spPr>
      </p:sp>
      <p:sp>
        <p:nvSpPr>
          <p:cNvPr name="Freeform 3" id="3"/>
          <p:cNvSpPr/>
          <p:nvPr/>
        </p:nvSpPr>
        <p:spPr>
          <a:xfrm flipH="false" flipV="false" rot="0">
            <a:off x="0" y="8375028"/>
            <a:ext cx="18288000" cy="1911972"/>
          </a:xfrm>
          <a:custGeom>
            <a:avLst/>
            <a:gdLst/>
            <a:ahLst/>
            <a:cxnLst/>
            <a:rect r="r" b="b" t="t" l="l"/>
            <a:pathLst>
              <a:path h="1911972" w="18288000">
                <a:moveTo>
                  <a:pt x="0" y="0"/>
                </a:moveTo>
                <a:lnTo>
                  <a:pt x="18288000" y="0"/>
                </a:lnTo>
                <a:lnTo>
                  <a:pt x="18288000" y="1911972"/>
                </a:lnTo>
                <a:lnTo>
                  <a:pt x="0" y="1911972"/>
                </a:lnTo>
                <a:lnTo>
                  <a:pt x="0" y="0"/>
                </a:lnTo>
                <a:close/>
              </a:path>
            </a:pathLst>
          </a:custGeom>
          <a:blipFill>
            <a:blip r:embed="rId3"/>
            <a:stretch>
              <a:fillRect l="0" t="-29924" r="0" b="-99"/>
            </a:stretch>
          </a:blipFill>
        </p:spPr>
      </p:sp>
      <p:sp>
        <p:nvSpPr>
          <p:cNvPr name="Freeform 4" id="4"/>
          <p:cNvSpPr/>
          <p:nvPr/>
        </p:nvSpPr>
        <p:spPr>
          <a:xfrm flipH="false" flipV="false" rot="0">
            <a:off x="12794847" y="9258300"/>
            <a:ext cx="4781550" cy="962025"/>
          </a:xfrm>
          <a:custGeom>
            <a:avLst/>
            <a:gdLst/>
            <a:ahLst/>
            <a:cxnLst/>
            <a:rect r="r" b="b" t="t" l="l"/>
            <a:pathLst>
              <a:path h="962025" w="4781550">
                <a:moveTo>
                  <a:pt x="0" y="0"/>
                </a:moveTo>
                <a:lnTo>
                  <a:pt x="4781550" y="0"/>
                </a:lnTo>
                <a:lnTo>
                  <a:pt x="4781550" y="962025"/>
                </a:lnTo>
                <a:lnTo>
                  <a:pt x="0" y="962025"/>
                </a:lnTo>
                <a:lnTo>
                  <a:pt x="0" y="0"/>
                </a:lnTo>
                <a:close/>
              </a:path>
            </a:pathLst>
          </a:custGeom>
          <a:blipFill>
            <a:blip r:embed="rId4"/>
            <a:stretch>
              <a:fillRect l="0" t="0" r="0" b="0"/>
            </a:stretch>
          </a:blipFill>
        </p:spPr>
      </p:sp>
      <p:grpSp>
        <p:nvGrpSpPr>
          <p:cNvPr name="Group 5" id="5"/>
          <p:cNvGrpSpPr/>
          <p:nvPr/>
        </p:nvGrpSpPr>
        <p:grpSpPr>
          <a:xfrm rot="0">
            <a:off x="4303213" y="1028700"/>
            <a:ext cx="11221576" cy="7587172"/>
            <a:chOff x="0" y="0"/>
            <a:chExt cx="1202147" cy="812800"/>
          </a:xfrm>
        </p:grpSpPr>
        <p:sp>
          <p:nvSpPr>
            <p:cNvPr name="Freeform 6" id="6"/>
            <p:cNvSpPr/>
            <p:nvPr/>
          </p:nvSpPr>
          <p:spPr>
            <a:xfrm flipH="false" flipV="false" rot="0">
              <a:off x="0" y="0"/>
              <a:ext cx="1202147" cy="812800"/>
            </a:xfrm>
            <a:custGeom>
              <a:avLst/>
              <a:gdLst/>
              <a:ahLst/>
              <a:cxnLst/>
              <a:rect r="r" b="b" t="t" l="l"/>
              <a:pathLst>
                <a:path h="812800" w="1202147">
                  <a:moveTo>
                    <a:pt x="15868" y="0"/>
                  </a:moveTo>
                  <a:lnTo>
                    <a:pt x="1186279" y="0"/>
                  </a:lnTo>
                  <a:cubicBezTo>
                    <a:pt x="1190488" y="0"/>
                    <a:pt x="1194524" y="1672"/>
                    <a:pt x="1197499" y="4648"/>
                  </a:cubicBezTo>
                  <a:cubicBezTo>
                    <a:pt x="1200475" y="7623"/>
                    <a:pt x="1202147" y="11660"/>
                    <a:pt x="1202147" y="15868"/>
                  </a:cubicBezTo>
                  <a:lnTo>
                    <a:pt x="1202147" y="796932"/>
                  </a:lnTo>
                  <a:cubicBezTo>
                    <a:pt x="1202147" y="801140"/>
                    <a:pt x="1200475" y="805177"/>
                    <a:pt x="1197499" y="808152"/>
                  </a:cubicBezTo>
                  <a:cubicBezTo>
                    <a:pt x="1194524" y="811128"/>
                    <a:pt x="1190488" y="812800"/>
                    <a:pt x="1186279" y="812800"/>
                  </a:cubicBezTo>
                  <a:lnTo>
                    <a:pt x="15868" y="812800"/>
                  </a:lnTo>
                  <a:cubicBezTo>
                    <a:pt x="11660" y="812800"/>
                    <a:pt x="7623" y="811128"/>
                    <a:pt x="4648" y="808152"/>
                  </a:cubicBezTo>
                  <a:cubicBezTo>
                    <a:pt x="1672" y="805177"/>
                    <a:pt x="0" y="801140"/>
                    <a:pt x="0" y="796932"/>
                  </a:cubicBezTo>
                  <a:lnTo>
                    <a:pt x="0" y="15868"/>
                  </a:lnTo>
                  <a:cubicBezTo>
                    <a:pt x="0" y="11660"/>
                    <a:pt x="1672" y="7623"/>
                    <a:pt x="4648" y="4648"/>
                  </a:cubicBezTo>
                  <a:cubicBezTo>
                    <a:pt x="7623" y="1672"/>
                    <a:pt x="11660" y="0"/>
                    <a:pt x="15868" y="0"/>
                  </a:cubicBezTo>
                  <a:close/>
                </a:path>
              </a:pathLst>
            </a:custGeom>
            <a:blipFill>
              <a:blip r:embed="rId5"/>
              <a:stretch>
                <a:fillRect l="-10099" t="0" r="-10099" b="0"/>
              </a:stretch>
            </a:blipFill>
          </p:spPr>
        </p:sp>
      </p:gr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960120"/>
            <a:ext cx="18288000" cy="12211050"/>
          </a:xfrm>
          <a:custGeom>
            <a:avLst/>
            <a:gdLst/>
            <a:ahLst/>
            <a:cxnLst/>
            <a:rect r="r" b="b" t="t" l="l"/>
            <a:pathLst>
              <a:path h="12211050" w="18288000">
                <a:moveTo>
                  <a:pt x="0" y="0"/>
                </a:moveTo>
                <a:lnTo>
                  <a:pt x="18288000" y="0"/>
                </a:lnTo>
                <a:lnTo>
                  <a:pt x="18288000" y="12211050"/>
                </a:lnTo>
                <a:lnTo>
                  <a:pt x="0" y="12211050"/>
                </a:lnTo>
                <a:lnTo>
                  <a:pt x="0" y="0"/>
                </a:lnTo>
                <a:close/>
              </a:path>
            </a:pathLst>
          </a:custGeom>
          <a:blipFill>
            <a:blip r:embed="rId2"/>
            <a:stretch>
              <a:fillRect l="0" t="0" r="0" b="0"/>
            </a:stretch>
          </a:blipFill>
        </p:spPr>
      </p:sp>
      <p:sp>
        <p:nvSpPr>
          <p:cNvPr name="Freeform 3" id="3"/>
          <p:cNvSpPr/>
          <p:nvPr/>
        </p:nvSpPr>
        <p:spPr>
          <a:xfrm flipH="false" flipV="false" rot="0">
            <a:off x="-63503" y="-63503"/>
            <a:ext cx="18414997" cy="10413997"/>
          </a:xfrm>
          <a:custGeom>
            <a:avLst/>
            <a:gdLst/>
            <a:ahLst/>
            <a:cxnLst/>
            <a:rect r="r" b="b" t="t" l="l"/>
            <a:pathLst>
              <a:path h="10413997" w="18414997">
                <a:moveTo>
                  <a:pt x="0" y="0"/>
                </a:moveTo>
                <a:lnTo>
                  <a:pt x="18414997" y="0"/>
                </a:lnTo>
                <a:lnTo>
                  <a:pt x="18414997" y="10413997"/>
                </a:lnTo>
                <a:lnTo>
                  <a:pt x="0" y="1041399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259842" y="341881"/>
            <a:ext cx="3457575" cy="876300"/>
          </a:xfrm>
          <a:custGeom>
            <a:avLst/>
            <a:gdLst/>
            <a:ahLst/>
            <a:cxnLst/>
            <a:rect r="r" b="b" t="t" l="l"/>
            <a:pathLst>
              <a:path h="876300" w="3457575">
                <a:moveTo>
                  <a:pt x="0" y="0"/>
                </a:moveTo>
                <a:lnTo>
                  <a:pt x="3457575" y="0"/>
                </a:lnTo>
                <a:lnTo>
                  <a:pt x="3457575" y="876300"/>
                </a:lnTo>
                <a:lnTo>
                  <a:pt x="0" y="876300"/>
                </a:lnTo>
                <a:lnTo>
                  <a:pt x="0" y="0"/>
                </a:lnTo>
                <a:close/>
              </a:path>
            </a:pathLst>
          </a:custGeom>
          <a:blipFill>
            <a:blip r:embed="rId5"/>
            <a:stretch>
              <a:fillRect l="0" t="0" r="0" b="0"/>
            </a:stretch>
          </a:blipFill>
        </p:spPr>
      </p:sp>
      <p:sp>
        <p:nvSpPr>
          <p:cNvPr name="Freeform 5" id="5"/>
          <p:cNvSpPr/>
          <p:nvPr/>
        </p:nvSpPr>
        <p:spPr>
          <a:xfrm flipH="false" flipV="false" rot="0">
            <a:off x="0" y="8375028"/>
            <a:ext cx="18288000" cy="1911972"/>
          </a:xfrm>
          <a:custGeom>
            <a:avLst/>
            <a:gdLst/>
            <a:ahLst/>
            <a:cxnLst/>
            <a:rect r="r" b="b" t="t" l="l"/>
            <a:pathLst>
              <a:path h="1911972" w="18288000">
                <a:moveTo>
                  <a:pt x="0" y="0"/>
                </a:moveTo>
                <a:lnTo>
                  <a:pt x="18288000" y="0"/>
                </a:lnTo>
                <a:lnTo>
                  <a:pt x="18288000" y="1911972"/>
                </a:lnTo>
                <a:lnTo>
                  <a:pt x="0" y="1911972"/>
                </a:lnTo>
                <a:lnTo>
                  <a:pt x="0" y="0"/>
                </a:lnTo>
                <a:close/>
              </a:path>
            </a:pathLst>
          </a:custGeom>
          <a:blipFill>
            <a:blip r:embed="rId6"/>
            <a:stretch>
              <a:fillRect l="0" t="-29924" r="0" b="-99"/>
            </a:stretch>
          </a:blipFill>
        </p:spPr>
      </p:sp>
      <p:sp>
        <p:nvSpPr>
          <p:cNvPr name="Freeform 6" id="6"/>
          <p:cNvSpPr/>
          <p:nvPr/>
        </p:nvSpPr>
        <p:spPr>
          <a:xfrm flipH="false" flipV="false" rot="0">
            <a:off x="12794847" y="9258300"/>
            <a:ext cx="4781550" cy="962025"/>
          </a:xfrm>
          <a:custGeom>
            <a:avLst/>
            <a:gdLst/>
            <a:ahLst/>
            <a:cxnLst/>
            <a:rect r="r" b="b" t="t" l="l"/>
            <a:pathLst>
              <a:path h="962025" w="4781550">
                <a:moveTo>
                  <a:pt x="0" y="0"/>
                </a:moveTo>
                <a:lnTo>
                  <a:pt x="4781550" y="0"/>
                </a:lnTo>
                <a:lnTo>
                  <a:pt x="4781550" y="962025"/>
                </a:lnTo>
                <a:lnTo>
                  <a:pt x="0" y="962025"/>
                </a:lnTo>
                <a:lnTo>
                  <a:pt x="0" y="0"/>
                </a:lnTo>
                <a:close/>
              </a:path>
            </a:pathLst>
          </a:custGeom>
          <a:blipFill>
            <a:blip r:embed="rId7"/>
            <a:stretch>
              <a:fillRect l="0" t="0" r="0" b="0"/>
            </a:stretch>
          </a:blipFill>
        </p:spPr>
      </p:sp>
      <p:grpSp>
        <p:nvGrpSpPr>
          <p:cNvPr name="Group 7" id="7"/>
          <p:cNvGrpSpPr>
            <a:grpSpLocks noChangeAspect="true"/>
          </p:cNvGrpSpPr>
          <p:nvPr/>
        </p:nvGrpSpPr>
        <p:grpSpPr>
          <a:xfrm rot="0">
            <a:off x="6620199" y="1377839"/>
            <a:ext cx="5502250" cy="727358"/>
            <a:chOff x="0" y="0"/>
            <a:chExt cx="5502250" cy="727367"/>
          </a:xfrm>
        </p:grpSpPr>
        <p:sp>
          <p:nvSpPr>
            <p:cNvPr name="Freeform 8" id="8"/>
            <p:cNvSpPr/>
            <p:nvPr/>
          </p:nvSpPr>
          <p:spPr>
            <a:xfrm flipH="false" flipV="false" rot="0">
              <a:off x="0" y="0"/>
              <a:ext cx="5502275" cy="727329"/>
            </a:xfrm>
            <a:custGeom>
              <a:avLst/>
              <a:gdLst/>
              <a:ahLst/>
              <a:cxnLst/>
              <a:rect r="r" b="b" t="t" l="l"/>
              <a:pathLst>
                <a:path h="727329" w="5502275">
                  <a:moveTo>
                    <a:pt x="0" y="0"/>
                  </a:moveTo>
                  <a:lnTo>
                    <a:pt x="0" y="727329"/>
                  </a:lnTo>
                  <a:lnTo>
                    <a:pt x="5502275" y="727329"/>
                  </a:lnTo>
                  <a:lnTo>
                    <a:pt x="5502275" y="0"/>
                  </a:lnTo>
                  <a:close/>
                </a:path>
              </a:pathLst>
            </a:custGeom>
            <a:solidFill>
              <a:srgbClr val="FFBD59"/>
            </a:solidFill>
          </p:spPr>
        </p:sp>
      </p:grpSp>
      <p:sp>
        <p:nvSpPr>
          <p:cNvPr name="Freeform 9" id="9"/>
          <p:cNvSpPr/>
          <p:nvPr/>
        </p:nvSpPr>
        <p:spPr>
          <a:xfrm flipH="false" flipV="false" rot="0">
            <a:off x="2112264" y="2649493"/>
            <a:ext cx="14404981" cy="5181600"/>
          </a:xfrm>
          <a:custGeom>
            <a:avLst/>
            <a:gdLst/>
            <a:ahLst/>
            <a:cxnLst/>
            <a:rect r="r" b="b" t="t" l="l"/>
            <a:pathLst>
              <a:path h="5181600" w="14404981">
                <a:moveTo>
                  <a:pt x="0" y="0"/>
                </a:moveTo>
                <a:lnTo>
                  <a:pt x="14404981" y="0"/>
                </a:lnTo>
                <a:lnTo>
                  <a:pt x="14404981" y="5181600"/>
                </a:lnTo>
                <a:lnTo>
                  <a:pt x="0" y="5181600"/>
                </a:lnTo>
                <a:lnTo>
                  <a:pt x="0" y="0"/>
                </a:lnTo>
                <a:close/>
              </a:path>
            </a:pathLst>
          </a:custGeom>
          <a:blipFill>
            <a:blip r:embed="rId8"/>
            <a:stretch>
              <a:fillRect l="0" t="0" r="0" b="0"/>
            </a:stretch>
          </a:blipFill>
        </p:spPr>
      </p:sp>
      <p:sp>
        <p:nvSpPr>
          <p:cNvPr name="Freeform 10" id="10"/>
          <p:cNvSpPr/>
          <p:nvPr/>
        </p:nvSpPr>
        <p:spPr>
          <a:xfrm flipH="false" flipV="false" rot="0">
            <a:off x="7427976" y="1207008"/>
            <a:ext cx="3877056" cy="1039368"/>
          </a:xfrm>
          <a:custGeom>
            <a:avLst/>
            <a:gdLst/>
            <a:ahLst/>
            <a:cxnLst/>
            <a:rect r="r" b="b" t="t" l="l"/>
            <a:pathLst>
              <a:path h="1039368" w="3877056">
                <a:moveTo>
                  <a:pt x="0" y="0"/>
                </a:moveTo>
                <a:lnTo>
                  <a:pt x="3877056" y="0"/>
                </a:lnTo>
                <a:lnTo>
                  <a:pt x="3877056" y="1039368"/>
                </a:lnTo>
                <a:lnTo>
                  <a:pt x="0" y="1039368"/>
                </a:lnTo>
                <a:lnTo>
                  <a:pt x="0" y="0"/>
                </a:lnTo>
                <a:close/>
              </a:path>
            </a:pathLst>
          </a:custGeom>
          <a:blipFill>
            <a:blip r:embed="rId9"/>
            <a:stretch>
              <a:fillRect l="0" t="0" r="0" b="0"/>
            </a:stretch>
          </a:blipFill>
        </p:spPr>
      </p:sp>
      <p:grpSp>
        <p:nvGrpSpPr>
          <p:cNvPr name="Group 11" id="11"/>
          <p:cNvGrpSpPr>
            <a:grpSpLocks noChangeAspect="true"/>
          </p:cNvGrpSpPr>
          <p:nvPr/>
        </p:nvGrpSpPr>
        <p:grpSpPr>
          <a:xfrm rot="0">
            <a:off x="-63503" y="-63503"/>
            <a:ext cx="18414997" cy="10413997"/>
            <a:chOff x="0" y="0"/>
            <a:chExt cx="18415000" cy="10414000"/>
          </a:xfrm>
        </p:grpSpPr>
        <p:sp>
          <p:nvSpPr>
            <p:cNvPr name="Freeform 12" id="12"/>
            <p:cNvSpPr/>
            <p:nvPr/>
          </p:nvSpPr>
          <p:spPr>
            <a:xfrm flipH="false" flipV="false" rot="0">
              <a:off x="63500" y="63500"/>
              <a:ext cx="18288000" cy="10287000"/>
            </a:xfrm>
            <a:custGeom>
              <a:avLst/>
              <a:gdLst/>
              <a:ahLst/>
              <a:cxnLst/>
              <a:rect r="r" b="b" t="t" l="l"/>
              <a:pathLst>
                <a:path h="10287000" w="18288000">
                  <a:moveTo>
                    <a:pt x="0" y="0"/>
                  </a:moveTo>
                  <a:lnTo>
                    <a:pt x="0" y="10287000"/>
                  </a:lnTo>
                  <a:lnTo>
                    <a:pt x="18288000" y="10287000"/>
                  </a:lnTo>
                  <a:lnTo>
                    <a:pt x="18288000" y="0"/>
                  </a:lnTo>
                  <a:close/>
                </a:path>
              </a:pathLst>
            </a:custGeom>
            <a:solidFill>
              <a:srgbClr val="000000">
                <a:alpha val="0"/>
              </a:srgbClr>
            </a:solidFill>
          </p:spPr>
        </p:sp>
        <p:sp>
          <p:nvSpPr>
            <p:cNvPr name="Freeform 13" id="13"/>
            <p:cNvSpPr/>
            <p:nvPr/>
          </p:nvSpPr>
          <p:spPr>
            <a:xfrm flipH="false" flipV="false" rot="0">
              <a:off x="323342" y="9185148"/>
              <a:ext cx="699516" cy="690372"/>
            </a:xfrm>
            <a:custGeom>
              <a:avLst/>
              <a:gdLst/>
              <a:ahLst/>
              <a:cxnLst/>
              <a:rect r="r" b="b" t="t" l="l"/>
              <a:pathLst>
                <a:path h="690372" w="699516">
                  <a:moveTo>
                    <a:pt x="0" y="690372"/>
                  </a:moveTo>
                  <a:lnTo>
                    <a:pt x="699516" y="690372"/>
                  </a:lnTo>
                  <a:lnTo>
                    <a:pt x="699516" y="0"/>
                  </a:lnTo>
                  <a:lnTo>
                    <a:pt x="0" y="0"/>
                  </a:lnTo>
                  <a:close/>
                </a:path>
              </a:pathLst>
            </a:custGeom>
            <a:solidFill>
              <a:srgbClr val="000000">
                <a:alpha val="0"/>
              </a:srgbClr>
            </a:solidFill>
          </p:spPr>
        </p:sp>
        <p:sp>
          <p:nvSpPr>
            <p:cNvPr name="Freeform 14" id="14"/>
            <p:cNvSpPr/>
            <p:nvPr/>
          </p:nvSpPr>
          <p:spPr>
            <a:xfrm flipH="false" flipV="false" rot="0">
              <a:off x="1022858" y="8379841"/>
              <a:ext cx="954532" cy="941959"/>
            </a:xfrm>
            <a:custGeom>
              <a:avLst/>
              <a:gdLst/>
              <a:ahLst/>
              <a:cxnLst/>
              <a:rect r="r" b="b" t="t" l="l"/>
              <a:pathLst>
                <a:path h="941959" w="954532">
                  <a:moveTo>
                    <a:pt x="0" y="941959"/>
                  </a:moveTo>
                  <a:lnTo>
                    <a:pt x="954532" y="941959"/>
                  </a:lnTo>
                  <a:lnTo>
                    <a:pt x="954532" y="0"/>
                  </a:lnTo>
                  <a:lnTo>
                    <a:pt x="0" y="0"/>
                  </a:lnTo>
                  <a:close/>
                </a:path>
              </a:pathLst>
            </a:custGeom>
            <a:solidFill>
              <a:srgbClr val="000000">
                <a:alpha val="0"/>
              </a:srgbClr>
            </a:solidFill>
          </p:spPr>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6581" y="8702051"/>
            <a:ext cx="18674581" cy="1584949"/>
          </a:xfrm>
          <a:custGeom>
            <a:avLst/>
            <a:gdLst/>
            <a:ahLst/>
            <a:cxnLst/>
            <a:rect r="r" b="b" t="t" l="l"/>
            <a:pathLst>
              <a:path h="1584949" w="18674581">
                <a:moveTo>
                  <a:pt x="0" y="0"/>
                </a:moveTo>
                <a:lnTo>
                  <a:pt x="18674581" y="0"/>
                </a:lnTo>
                <a:lnTo>
                  <a:pt x="18674581" y="1584949"/>
                </a:lnTo>
                <a:lnTo>
                  <a:pt x="0" y="1584949"/>
                </a:lnTo>
                <a:lnTo>
                  <a:pt x="0" y="0"/>
                </a:lnTo>
                <a:close/>
              </a:path>
            </a:pathLst>
          </a:custGeom>
          <a:blipFill>
            <a:blip r:embed="rId2"/>
            <a:stretch>
              <a:fillRect l="0" t="-11857" r="0" b="-11857"/>
            </a:stretch>
          </a:blipFill>
        </p:spPr>
      </p:sp>
      <p:sp>
        <p:nvSpPr>
          <p:cNvPr name="Freeform 3" id="3"/>
          <p:cNvSpPr/>
          <p:nvPr/>
        </p:nvSpPr>
        <p:spPr>
          <a:xfrm flipH="false" flipV="false" rot="0">
            <a:off x="200548" y="177157"/>
            <a:ext cx="4648104" cy="1172273"/>
          </a:xfrm>
          <a:custGeom>
            <a:avLst/>
            <a:gdLst/>
            <a:ahLst/>
            <a:cxnLst/>
            <a:rect r="r" b="b" t="t" l="l"/>
            <a:pathLst>
              <a:path h="1172273" w="4648104">
                <a:moveTo>
                  <a:pt x="0" y="0"/>
                </a:moveTo>
                <a:lnTo>
                  <a:pt x="4648104" y="0"/>
                </a:lnTo>
                <a:lnTo>
                  <a:pt x="4648104" y="1172273"/>
                </a:lnTo>
                <a:lnTo>
                  <a:pt x="0" y="1172273"/>
                </a:lnTo>
                <a:lnTo>
                  <a:pt x="0" y="0"/>
                </a:lnTo>
                <a:close/>
              </a:path>
            </a:pathLst>
          </a:custGeom>
          <a:blipFill>
            <a:blip r:embed="rId3"/>
            <a:stretch>
              <a:fillRect l="0" t="0" r="0" b="0"/>
            </a:stretch>
          </a:blipFill>
        </p:spPr>
      </p:sp>
      <p:sp>
        <p:nvSpPr>
          <p:cNvPr name="Freeform 4" id="4"/>
          <p:cNvSpPr/>
          <p:nvPr/>
        </p:nvSpPr>
        <p:spPr>
          <a:xfrm flipH="false" flipV="false" rot="0">
            <a:off x="14030988" y="9492410"/>
            <a:ext cx="3967889" cy="794590"/>
          </a:xfrm>
          <a:custGeom>
            <a:avLst/>
            <a:gdLst/>
            <a:ahLst/>
            <a:cxnLst/>
            <a:rect r="r" b="b" t="t" l="l"/>
            <a:pathLst>
              <a:path h="794590" w="3967889">
                <a:moveTo>
                  <a:pt x="0" y="0"/>
                </a:moveTo>
                <a:lnTo>
                  <a:pt x="3967889" y="0"/>
                </a:lnTo>
                <a:lnTo>
                  <a:pt x="3967889" y="794590"/>
                </a:lnTo>
                <a:lnTo>
                  <a:pt x="0" y="794590"/>
                </a:lnTo>
                <a:lnTo>
                  <a:pt x="0" y="0"/>
                </a:lnTo>
                <a:close/>
              </a:path>
            </a:pathLst>
          </a:custGeom>
          <a:blipFill>
            <a:blip r:embed="rId4"/>
            <a:stretch>
              <a:fillRect l="0" t="0" r="0" b="0"/>
            </a:stretch>
          </a:blipFill>
        </p:spPr>
      </p:sp>
      <p:sp>
        <p:nvSpPr>
          <p:cNvPr name="TextBox 5" id="5"/>
          <p:cNvSpPr txBox="true"/>
          <p:nvPr/>
        </p:nvSpPr>
        <p:spPr>
          <a:xfrm rot="0">
            <a:off x="1028700" y="1884047"/>
            <a:ext cx="16230600" cy="6818003"/>
          </a:xfrm>
          <a:prstGeom prst="rect">
            <a:avLst/>
          </a:prstGeom>
        </p:spPr>
        <p:txBody>
          <a:bodyPr anchor="t" rtlCol="false" tIns="0" lIns="0" bIns="0" rIns="0">
            <a:spAutoFit/>
          </a:bodyPr>
          <a:lstStyle/>
          <a:p>
            <a:pPr algn="just">
              <a:lnSpc>
                <a:spcPts val="5674"/>
              </a:lnSpc>
              <a:spcBef>
                <a:spcPct val="0"/>
              </a:spcBef>
            </a:pPr>
            <a:r>
              <a:rPr lang="en-US" b="true" sz="4053">
                <a:solidFill>
                  <a:srgbClr val="000000"/>
                </a:solidFill>
                <a:latin typeface="Poppins Bold"/>
                <a:ea typeface="Poppins Bold"/>
                <a:cs typeface="Poppins Bold"/>
                <a:sym typeface="Poppins Bold"/>
              </a:rPr>
              <a:t>Misión</a:t>
            </a:r>
          </a:p>
          <a:p>
            <a:pPr algn="just">
              <a:lnSpc>
                <a:spcPts val="4054"/>
              </a:lnSpc>
              <a:spcBef>
                <a:spcPct val="0"/>
              </a:spcBef>
            </a:pPr>
          </a:p>
          <a:p>
            <a:pPr algn="just">
              <a:lnSpc>
                <a:spcPts val="5034"/>
              </a:lnSpc>
              <a:spcBef>
                <a:spcPct val="0"/>
              </a:spcBef>
            </a:pPr>
            <a:r>
              <a:rPr lang="en-US" sz="3596">
                <a:solidFill>
                  <a:srgbClr val="000000"/>
                </a:solidFill>
                <a:latin typeface="Poppins"/>
                <a:ea typeface="Poppins"/>
                <a:cs typeface="Poppins"/>
                <a:sym typeface="Poppins"/>
              </a:rPr>
              <a:t>Brindar atención en salud integral y sostenible, apoyada en procesos de docencia, investigación e innovación, con criterios de excelencia.</a:t>
            </a:r>
          </a:p>
          <a:p>
            <a:pPr algn="just">
              <a:lnSpc>
                <a:spcPts val="4054"/>
              </a:lnSpc>
              <a:spcBef>
                <a:spcPct val="0"/>
              </a:spcBef>
            </a:pPr>
            <a:r>
              <a:rPr lang="en-US" sz="2896">
                <a:solidFill>
                  <a:srgbClr val="000000"/>
                </a:solidFill>
                <a:latin typeface="Poppins"/>
                <a:ea typeface="Poppins"/>
                <a:cs typeface="Poppins"/>
                <a:sym typeface="Poppins"/>
              </a:rPr>
              <a:t> </a:t>
            </a:r>
          </a:p>
          <a:p>
            <a:pPr algn="just">
              <a:lnSpc>
                <a:spcPts val="5674"/>
              </a:lnSpc>
              <a:spcBef>
                <a:spcPct val="0"/>
              </a:spcBef>
            </a:pPr>
            <a:r>
              <a:rPr lang="en-US" b="true" sz="4053">
                <a:solidFill>
                  <a:srgbClr val="000000"/>
                </a:solidFill>
                <a:latin typeface="Poppins Bold"/>
                <a:ea typeface="Poppins Bold"/>
                <a:cs typeface="Poppins Bold"/>
                <a:sym typeface="Poppins Bold"/>
              </a:rPr>
              <a:t>Visión</a:t>
            </a:r>
          </a:p>
          <a:p>
            <a:pPr algn="just">
              <a:lnSpc>
                <a:spcPts val="4054"/>
              </a:lnSpc>
              <a:spcBef>
                <a:spcPct val="0"/>
              </a:spcBef>
            </a:pPr>
          </a:p>
          <a:p>
            <a:pPr algn="just">
              <a:lnSpc>
                <a:spcPts val="5034"/>
              </a:lnSpc>
              <a:spcBef>
                <a:spcPct val="0"/>
              </a:spcBef>
            </a:pPr>
            <a:r>
              <a:rPr lang="en-US" sz="3596">
                <a:solidFill>
                  <a:srgbClr val="000000"/>
                </a:solidFill>
                <a:latin typeface="Poppins"/>
                <a:ea typeface="Poppins"/>
                <a:cs typeface="Poppins"/>
                <a:sym typeface="Poppins"/>
              </a:rPr>
              <a:t>En el año 2027 ser un Centro de excelencia con vocación docente e investigación para innovación en salud y el Desarrollo Sostenible, afianzados en nuestra cultura de Atención Centrada en la Persona con atributos de calidad.</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6853" y="8252870"/>
            <a:ext cx="1778556" cy="1618117"/>
          </a:xfrm>
          <a:custGeom>
            <a:avLst/>
            <a:gdLst/>
            <a:ahLst/>
            <a:cxnLst/>
            <a:rect r="r" b="b" t="t" l="l"/>
            <a:pathLst>
              <a:path h="1618117" w="1778556">
                <a:moveTo>
                  <a:pt x="0" y="0"/>
                </a:moveTo>
                <a:lnTo>
                  <a:pt x="1778556" y="0"/>
                </a:lnTo>
                <a:lnTo>
                  <a:pt x="1778556" y="1618116"/>
                </a:lnTo>
                <a:lnTo>
                  <a:pt x="0" y="161811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0" y="-1136371"/>
            <a:ext cx="18288000" cy="12182475"/>
          </a:xfrm>
          <a:custGeom>
            <a:avLst/>
            <a:gdLst/>
            <a:ahLst/>
            <a:cxnLst/>
            <a:rect r="r" b="b" t="t" l="l"/>
            <a:pathLst>
              <a:path h="12182475" w="18288000">
                <a:moveTo>
                  <a:pt x="0" y="0"/>
                </a:moveTo>
                <a:lnTo>
                  <a:pt x="18288000" y="0"/>
                </a:lnTo>
                <a:lnTo>
                  <a:pt x="18288000" y="12182475"/>
                </a:lnTo>
                <a:lnTo>
                  <a:pt x="0" y="12182475"/>
                </a:lnTo>
                <a:lnTo>
                  <a:pt x="0" y="0"/>
                </a:lnTo>
                <a:close/>
              </a:path>
            </a:pathLst>
          </a:custGeom>
          <a:blipFill>
            <a:blip r:embed="rId4"/>
            <a:stretch>
              <a:fillRect l="0" t="0" r="0" b="0"/>
            </a:stretch>
          </a:blipFill>
        </p:spPr>
      </p:sp>
      <p:grpSp>
        <p:nvGrpSpPr>
          <p:cNvPr name="Group 4" id="4"/>
          <p:cNvGrpSpPr>
            <a:grpSpLocks noChangeAspect="true"/>
          </p:cNvGrpSpPr>
          <p:nvPr/>
        </p:nvGrpSpPr>
        <p:grpSpPr>
          <a:xfrm rot="0">
            <a:off x="0" y="0"/>
            <a:ext cx="18288000" cy="10287000"/>
            <a:chOff x="0" y="0"/>
            <a:chExt cx="18288000" cy="10287000"/>
          </a:xfrm>
        </p:grpSpPr>
        <p:sp>
          <p:nvSpPr>
            <p:cNvPr name="Freeform 5" id="5"/>
            <p:cNvSpPr/>
            <p:nvPr/>
          </p:nvSpPr>
          <p:spPr>
            <a:xfrm flipH="false" flipV="false" rot="0">
              <a:off x="0" y="0"/>
              <a:ext cx="18288000" cy="10287000"/>
            </a:xfrm>
            <a:custGeom>
              <a:avLst/>
              <a:gdLst/>
              <a:ahLst/>
              <a:cxnLst/>
              <a:rect r="r" b="b" t="t" l="l"/>
              <a:pathLst>
                <a:path h="10287000" w="18288000">
                  <a:moveTo>
                    <a:pt x="0" y="0"/>
                  </a:moveTo>
                  <a:lnTo>
                    <a:pt x="0" y="10287000"/>
                  </a:lnTo>
                  <a:lnTo>
                    <a:pt x="18288000" y="10287000"/>
                  </a:lnTo>
                  <a:lnTo>
                    <a:pt x="18288000" y="0"/>
                  </a:lnTo>
                  <a:close/>
                </a:path>
              </a:pathLst>
            </a:custGeom>
            <a:solidFill>
              <a:srgbClr val="F7FDEF"/>
            </a:solidFill>
          </p:spPr>
        </p:sp>
      </p:grpSp>
      <p:sp>
        <p:nvSpPr>
          <p:cNvPr name="Freeform 6" id="6"/>
          <p:cNvSpPr/>
          <p:nvPr/>
        </p:nvSpPr>
        <p:spPr>
          <a:xfrm flipH="false" flipV="false" rot="0">
            <a:off x="259842" y="341881"/>
            <a:ext cx="3457575" cy="876300"/>
          </a:xfrm>
          <a:custGeom>
            <a:avLst/>
            <a:gdLst/>
            <a:ahLst/>
            <a:cxnLst/>
            <a:rect r="r" b="b" t="t" l="l"/>
            <a:pathLst>
              <a:path h="876300" w="3457575">
                <a:moveTo>
                  <a:pt x="0" y="0"/>
                </a:moveTo>
                <a:lnTo>
                  <a:pt x="3457575" y="0"/>
                </a:lnTo>
                <a:lnTo>
                  <a:pt x="3457575" y="876300"/>
                </a:lnTo>
                <a:lnTo>
                  <a:pt x="0" y="876300"/>
                </a:lnTo>
                <a:lnTo>
                  <a:pt x="0" y="0"/>
                </a:lnTo>
                <a:close/>
              </a:path>
            </a:pathLst>
          </a:custGeom>
          <a:blipFill>
            <a:blip r:embed="rId5"/>
            <a:stretch>
              <a:fillRect l="0" t="0" r="0" b="0"/>
            </a:stretch>
          </a:blipFill>
        </p:spPr>
      </p:sp>
      <p:sp>
        <p:nvSpPr>
          <p:cNvPr name="Freeform 7" id="7"/>
          <p:cNvSpPr/>
          <p:nvPr/>
        </p:nvSpPr>
        <p:spPr>
          <a:xfrm flipH="false" flipV="false" rot="0">
            <a:off x="0" y="8375028"/>
            <a:ext cx="18288000" cy="1911972"/>
          </a:xfrm>
          <a:custGeom>
            <a:avLst/>
            <a:gdLst/>
            <a:ahLst/>
            <a:cxnLst/>
            <a:rect r="r" b="b" t="t" l="l"/>
            <a:pathLst>
              <a:path h="1911972" w="18288000">
                <a:moveTo>
                  <a:pt x="0" y="0"/>
                </a:moveTo>
                <a:lnTo>
                  <a:pt x="18288000" y="0"/>
                </a:lnTo>
                <a:lnTo>
                  <a:pt x="18288000" y="1911972"/>
                </a:lnTo>
                <a:lnTo>
                  <a:pt x="0" y="1911972"/>
                </a:lnTo>
                <a:lnTo>
                  <a:pt x="0" y="0"/>
                </a:lnTo>
                <a:close/>
              </a:path>
            </a:pathLst>
          </a:custGeom>
          <a:blipFill>
            <a:blip r:embed="rId6"/>
            <a:stretch>
              <a:fillRect l="0" t="-29924" r="0" b="-99"/>
            </a:stretch>
          </a:blipFill>
        </p:spPr>
      </p:sp>
      <p:sp>
        <p:nvSpPr>
          <p:cNvPr name="Freeform 8" id="8"/>
          <p:cNvSpPr/>
          <p:nvPr/>
        </p:nvSpPr>
        <p:spPr>
          <a:xfrm flipH="false" flipV="false" rot="0">
            <a:off x="12794847" y="9258300"/>
            <a:ext cx="4781550" cy="962025"/>
          </a:xfrm>
          <a:custGeom>
            <a:avLst/>
            <a:gdLst/>
            <a:ahLst/>
            <a:cxnLst/>
            <a:rect r="r" b="b" t="t" l="l"/>
            <a:pathLst>
              <a:path h="962025" w="4781550">
                <a:moveTo>
                  <a:pt x="0" y="0"/>
                </a:moveTo>
                <a:lnTo>
                  <a:pt x="4781550" y="0"/>
                </a:lnTo>
                <a:lnTo>
                  <a:pt x="4781550" y="962025"/>
                </a:lnTo>
                <a:lnTo>
                  <a:pt x="0" y="962025"/>
                </a:lnTo>
                <a:lnTo>
                  <a:pt x="0" y="0"/>
                </a:lnTo>
                <a:close/>
              </a:path>
            </a:pathLst>
          </a:custGeom>
          <a:blipFill>
            <a:blip r:embed="rId7"/>
            <a:stretch>
              <a:fillRect l="0" t="0" r="0" b="0"/>
            </a:stretch>
          </a:blipFill>
        </p:spPr>
      </p:sp>
      <p:grpSp>
        <p:nvGrpSpPr>
          <p:cNvPr name="Group 9" id="9"/>
          <p:cNvGrpSpPr>
            <a:grpSpLocks noChangeAspect="true"/>
          </p:cNvGrpSpPr>
          <p:nvPr/>
        </p:nvGrpSpPr>
        <p:grpSpPr>
          <a:xfrm rot="0">
            <a:off x="6620199" y="1377839"/>
            <a:ext cx="5502250" cy="727358"/>
            <a:chOff x="0" y="0"/>
            <a:chExt cx="5502250" cy="727367"/>
          </a:xfrm>
        </p:grpSpPr>
        <p:sp>
          <p:nvSpPr>
            <p:cNvPr name="Freeform 10" id="10"/>
            <p:cNvSpPr/>
            <p:nvPr/>
          </p:nvSpPr>
          <p:spPr>
            <a:xfrm flipH="false" flipV="false" rot="0">
              <a:off x="0" y="0"/>
              <a:ext cx="5502275" cy="727329"/>
            </a:xfrm>
            <a:custGeom>
              <a:avLst/>
              <a:gdLst/>
              <a:ahLst/>
              <a:cxnLst/>
              <a:rect r="r" b="b" t="t" l="l"/>
              <a:pathLst>
                <a:path h="727329" w="5502275">
                  <a:moveTo>
                    <a:pt x="0" y="0"/>
                  </a:moveTo>
                  <a:lnTo>
                    <a:pt x="0" y="727329"/>
                  </a:lnTo>
                  <a:lnTo>
                    <a:pt x="5502275" y="727329"/>
                  </a:lnTo>
                  <a:lnTo>
                    <a:pt x="5502275" y="0"/>
                  </a:lnTo>
                  <a:close/>
                </a:path>
              </a:pathLst>
            </a:custGeom>
            <a:solidFill>
              <a:srgbClr val="FFBD59"/>
            </a:solidFill>
          </p:spPr>
        </p:sp>
      </p:grpSp>
      <p:sp>
        <p:nvSpPr>
          <p:cNvPr name="Freeform 11" id="11"/>
          <p:cNvSpPr/>
          <p:nvPr/>
        </p:nvSpPr>
        <p:spPr>
          <a:xfrm flipH="false" flipV="false" rot="0">
            <a:off x="1835763" y="2731894"/>
            <a:ext cx="15422261" cy="5476875"/>
          </a:xfrm>
          <a:custGeom>
            <a:avLst/>
            <a:gdLst/>
            <a:ahLst/>
            <a:cxnLst/>
            <a:rect r="r" b="b" t="t" l="l"/>
            <a:pathLst>
              <a:path h="5476875" w="15422261">
                <a:moveTo>
                  <a:pt x="0" y="0"/>
                </a:moveTo>
                <a:lnTo>
                  <a:pt x="15422261" y="0"/>
                </a:lnTo>
                <a:lnTo>
                  <a:pt x="15422261" y="5476875"/>
                </a:lnTo>
                <a:lnTo>
                  <a:pt x="0" y="5476875"/>
                </a:lnTo>
                <a:lnTo>
                  <a:pt x="0" y="0"/>
                </a:lnTo>
                <a:close/>
              </a:path>
            </a:pathLst>
          </a:custGeom>
          <a:blipFill>
            <a:blip r:embed="rId8"/>
            <a:stretch>
              <a:fillRect l="0" t="0" r="0" b="0"/>
            </a:stretch>
          </a:blipFill>
        </p:spPr>
      </p:sp>
      <p:sp>
        <p:nvSpPr>
          <p:cNvPr name="Freeform 12" id="12"/>
          <p:cNvSpPr/>
          <p:nvPr/>
        </p:nvSpPr>
        <p:spPr>
          <a:xfrm flipH="false" flipV="false" rot="0">
            <a:off x="7400544" y="1207008"/>
            <a:ext cx="3950208" cy="1039368"/>
          </a:xfrm>
          <a:custGeom>
            <a:avLst/>
            <a:gdLst/>
            <a:ahLst/>
            <a:cxnLst/>
            <a:rect r="r" b="b" t="t" l="l"/>
            <a:pathLst>
              <a:path h="1039368" w="3950208">
                <a:moveTo>
                  <a:pt x="0" y="0"/>
                </a:moveTo>
                <a:lnTo>
                  <a:pt x="3950208" y="0"/>
                </a:lnTo>
                <a:lnTo>
                  <a:pt x="3950208" y="1039368"/>
                </a:lnTo>
                <a:lnTo>
                  <a:pt x="0" y="1039368"/>
                </a:lnTo>
                <a:lnTo>
                  <a:pt x="0" y="0"/>
                </a:lnTo>
                <a:close/>
              </a:path>
            </a:pathLst>
          </a:custGeom>
          <a:blipFill>
            <a:blip r:embed="rId9"/>
            <a:stretch>
              <a:fillRect l="0" t="0" r="0" b="0"/>
            </a:stretch>
          </a:blipFill>
        </p:spPr>
      </p:sp>
      <p:grpSp>
        <p:nvGrpSpPr>
          <p:cNvPr name="Group 13" id="13"/>
          <p:cNvGrpSpPr>
            <a:grpSpLocks noChangeAspect="true"/>
          </p:cNvGrpSpPr>
          <p:nvPr/>
        </p:nvGrpSpPr>
        <p:grpSpPr>
          <a:xfrm rot="0">
            <a:off x="-63503" y="-63503"/>
            <a:ext cx="18414997" cy="10413997"/>
            <a:chOff x="0" y="0"/>
            <a:chExt cx="18415000" cy="10414000"/>
          </a:xfrm>
        </p:grpSpPr>
        <p:sp>
          <p:nvSpPr>
            <p:cNvPr name="Freeform 14" id="14"/>
            <p:cNvSpPr/>
            <p:nvPr/>
          </p:nvSpPr>
          <p:spPr>
            <a:xfrm flipH="false" flipV="false" rot="0">
              <a:off x="63500" y="63500"/>
              <a:ext cx="18288000" cy="10287000"/>
            </a:xfrm>
            <a:custGeom>
              <a:avLst/>
              <a:gdLst/>
              <a:ahLst/>
              <a:cxnLst/>
              <a:rect r="r" b="b" t="t" l="l"/>
              <a:pathLst>
                <a:path h="10287000" w="18288000">
                  <a:moveTo>
                    <a:pt x="0" y="0"/>
                  </a:moveTo>
                  <a:lnTo>
                    <a:pt x="0" y="10287000"/>
                  </a:lnTo>
                  <a:lnTo>
                    <a:pt x="18288000" y="10287000"/>
                  </a:lnTo>
                  <a:lnTo>
                    <a:pt x="18288000" y="0"/>
                  </a:lnTo>
                  <a:close/>
                </a:path>
              </a:pathLst>
            </a:custGeom>
            <a:solidFill>
              <a:srgbClr val="000000">
                <a:alpha val="0"/>
              </a:srgbClr>
            </a:solidFill>
          </p:spPr>
        </p:sp>
        <p:sp>
          <p:nvSpPr>
            <p:cNvPr name="Freeform 15" id="15"/>
            <p:cNvSpPr/>
            <p:nvPr/>
          </p:nvSpPr>
          <p:spPr>
            <a:xfrm flipH="false" flipV="false" rot="0">
              <a:off x="323342" y="9185148"/>
              <a:ext cx="699516" cy="690372"/>
            </a:xfrm>
            <a:custGeom>
              <a:avLst/>
              <a:gdLst/>
              <a:ahLst/>
              <a:cxnLst/>
              <a:rect r="r" b="b" t="t" l="l"/>
              <a:pathLst>
                <a:path h="690372" w="699516">
                  <a:moveTo>
                    <a:pt x="0" y="690372"/>
                  </a:moveTo>
                  <a:lnTo>
                    <a:pt x="699516" y="690372"/>
                  </a:lnTo>
                  <a:lnTo>
                    <a:pt x="699516" y="0"/>
                  </a:lnTo>
                  <a:lnTo>
                    <a:pt x="0" y="0"/>
                  </a:lnTo>
                  <a:close/>
                </a:path>
              </a:pathLst>
            </a:custGeom>
            <a:solidFill>
              <a:srgbClr val="000000">
                <a:alpha val="0"/>
              </a:srgbClr>
            </a:solidFill>
          </p:spPr>
        </p:sp>
        <p:sp>
          <p:nvSpPr>
            <p:cNvPr name="Freeform 16" id="16"/>
            <p:cNvSpPr/>
            <p:nvPr/>
          </p:nvSpPr>
          <p:spPr>
            <a:xfrm flipH="false" flipV="false" rot="0">
              <a:off x="1022858" y="8379841"/>
              <a:ext cx="954532" cy="941959"/>
            </a:xfrm>
            <a:custGeom>
              <a:avLst/>
              <a:gdLst/>
              <a:ahLst/>
              <a:cxnLst/>
              <a:rect r="r" b="b" t="t" l="l"/>
              <a:pathLst>
                <a:path h="941959" w="954532">
                  <a:moveTo>
                    <a:pt x="0" y="941959"/>
                  </a:moveTo>
                  <a:lnTo>
                    <a:pt x="954532" y="941959"/>
                  </a:lnTo>
                  <a:lnTo>
                    <a:pt x="954532" y="0"/>
                  </a:lnTo>
                  <a:lnTo>
                    <a:pt x="0" y="0"/>
                  </a:lnTo>
                  <a:close/>
                </a:path>
              </a:pathLst>
            </a:custGeom>
            <a:solidFill>
              <a:srgbClr val="000000">
                <a:alpha val="0"/>
              </a:srgbClr>
            </a:solidFill>
          </p:spPr>
        </p:sp>
      </p:gr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bg>
      <p:bgPr>
        <a:solidFill>
          <a:srgbClr val="42A0D8"/>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4431735" cy="4885287"/>
          </a:xfrm>
          <a:custGeom>
            <a:avLst/>
            <a:gdLst/>
            <a:ahLst/>
            <a:cxnLst/>
            <a:rect r="r" b="b" t="t" l="l"/>
            <a:pathLst>
              <a:path h="4885287" w="4431735">
                <a:moveTo>
                  <a:pt x="0" y="0"/>
                </a:moveTo>
                <a:lnTo>
                  <a:pt x="4431735" y="0"/>
                </a:lnTo>
                <a:lnTo>
                  <a:pt x="4431735" y="4885287"/>
                </a:lnTo>
                <a:lnTo>
                  <a:pt x="0" y="4885287"/>
                </a:lnTo>
                <a:lnTo>
                  <a:pt x="0" y="0"/>
                </a:lnTo>
                <a:close/>
              </a:path>
            </a:pathLst>
          </a:custGeom>
          <a:blipFill>
            <a:blip r:embed="rId2"/>
            <a:stretch>
              <a:fillRect l="-17501" t="-35" r="-47908" b="0"/>
            </a:stretch>
          </a:blipFill>
        </p:spPr>
      </p:sp>
      <p:sp>
        <p:nvSpPr>
          <p:cNvPr name="Freeform 3" id="3"/>
          <p:cNvSpPr/>
          <p:nvPr/>
        </p:nvSpPr>
        <p:spPr>
          <a:xfrm flipH="false" flipV="false" rot="0">
            <a:off x="14205766" y="4886439"/>
            <a:ext cx="4082234" cy="4886439"/>
          </a:xfrm>
          <a:custGeom>
            <a:avLst/>
            <a:gdLst/>
            <a:ahLst/>
            <a:cxnLst/>
            <a:rect r="r" b="b" t="t" l="l"/>
            <a:pathLst>
              <a:path h="4886439" w="4082234">
                <a:moveTo>
                  <a:pt x="0" y="0"/>
                </a:moveTo>
                <a:lnTo>
                  <a:pt x="4082234" y="0"/>
                </a:lnTo>
                <a:lnTo>
                  <a:pt x="4082234" y="4886440"/>
                </a:lnTo>
                <a:lnTo>
                  <a:pt x="0" y="4886440"/>
                </a:lnTo>
                <a:lnTo>
                  <a:pt x="0" y="0"/>
                </a:lnTo>
                <a:close/>
              </a:path>
            </a:pathLst>
          </a:custGeom>
          <a:blipFill>
            <a:blip r:embed="rId3"/>
            <a:stretch>
              <a:fillRect l="-29981" t="0" r="-49569" b="0"/>
            </a:stretch>
          </a:blipFill>
        </p:spPr>
      </p:sp>
      <p:sp>
        <p:nvSpPr>
          <p:cNvPr name="Freeform 4" id="4"/>
          <p:cNvSpPr/>
          <p:nvPr/>
        </p:nvSpPr>
        <p:spPr>
          <a:xfrm flipH="false" flipV="false" rot="0">
            <a:off x="9318755" y="4886439"/>
            <a:ext cx="4886439" cy="4886439"/>
          </a:xfrm>
          <a:custGeom>
            <a:avLst/>
            <a:gdLst/>
            <a:ahLst/>
            <a:cxnLst/>
            <a:rect r="r" b="b" t="t" l="l"/>
            <a:pathLst>
              <a:path h="4886439" w="4886439">
                <a:moveTo>
                  <a:pt x="0" y="0"/>
                </a:moveTo>
                <a:lnTo>
                  <a:pt x="4886439" y="0"/>
                </a:lnTo>
                <a:lnTo>
                  <a:pt x="4886439" y="4886440"/>
                </a:lnTo>
                <a:lnTo>
                  <a:pt x="0" y="4886440"/>
                </a:lnTo>
                <a:lnTo>
                  <a:pt x="0" y="0"/>
                </a:lnTo>
                <a:close/>
              </a:path>
            </a:pathLst>
          </a:custGeom>
          <a:blipFill>
            <a:blip r:embed="rId4"/>
            <a:stretch>
              <a:fillRect l="-25046" t="0" r="-24953" b="0"/>
            </a:stretch>
          </a:blipFill>
        </p:spPr>
      </p:sp>
      <p:sp>
        <p:nvSpPr>
          <p:cNvPr name="Freeform 5" id="5"/>
          <p:cNvSpPr/>
          <p:nvPr/>
        </p:nvSpPr>
        <p:spPr>
          <a:xfrm flipH="false" flipV="false" rot="0">
            <a:off x="4431735" y="4886439"/>
            <a:ext cx="4886439" cy="4886439"/>
          </a:xfrm>
          <a:custGeom>
            <a:avLst/>
            <a:gdLst/>
            <a:ahLst/>
            <a:cxnLst/>
            <a:rect r="r" b="b" t="t" l="l"/>
            <a:pathLst>
              <a:path h="4886439" w="4886439">
                <a:moveTo>
                  <a:pt x="0" y="0"/>
                </a:moveTo>
                <a:lnTo>
                  <a:pt x="4886439" y="0"/>
                </a:lnTo>
                <a:lnTo>
                  <a:pt x="4886439" y="4886440"/>
                </a:lnTo>
                <a:lnTo>
                  <a:pt x="0" y="4886440"/>
                </a:lnTo>
                <a:lnTo>
                  <a:pt x="0" y="0"/>
                </a:lnTo>
                <a:close/>
              </a:path>
            </a:pathLst>
          </a:custGeom>
          <a:blipFill>
            <a:blip r:embed="rId5"/>
            <a:stretch>
              <a:fillRect l="-25901" t="0" r="-26051" b="0"/>
            </a:stretch>
          </a:blipFill>
        </p:spPr>
      </p:sp>
      <p:sp>
        <p:nvSpPr>
          <p:cNvPr name="Freeform 6" id="6"/>
          <p:cNvSpPr/>
          <p:nvPr/>
        </p:nvSpPr>
        <p:spPr>
          <a:xfrm flipH="false" flipV="false" rot="0">
            <a:off x="0" y="4886439"/>
            <a:ext cx="4431163" cy="4886439"/>
          </a:xfrm>
          <a:custGeom>
            <a:avLst/>
            <a:gdLst/>
            <a:ahLst/>
            <a:cxnLst/>
            <a:rect r="r" b="b" t="t" l="l"/>
            <a:pathLst>
              <a:path h="4886439" w="4431163">
                <a:moveTo>
                  <a:pt x="0" y="0"/>
                </a:moveTo>
                <a:lnTo>
                  <a:pt x="4431163" y="0"/>
                </a:lnTo>
                <a:lnTo>
                  <a:pt x="4431163" y="4886440"/>
                </a:lnTo>
                <a:lnTo>
                  <a:pt x="0" y="4886440"/>
                </a:lnTo>
                <a:lnTo>
                  <a:pt x="0" y="0"/>
                </a:lnTo>
                <a:close/>
              </a:path>
            </a:pathLst>
          </a:custGeom>
          <a:blipFill>
            <a:blip r:embed="rId6"/>
            <a:stretch>
              <a:fillRect l="-10274" t="-32158" r="-14214" b="-37372"/>
            </a:stretch>
          </a:blipFill>
        </p:spPr>
      </p:sp>
      <p:sp>
        <p:nvSpPr>
          <p:cNvPr name="Freeform 7" id="7"/>
          <p:cNvSpPr/>
          <p:nvPr/>
        </p:nvSpPr>
        <p:spPr>
          <a:xfrm flipH="false" flipV="false" rot="0">
            <a:off x="12794847" y="9258300"/>
            <a:ext cx="4781550" cy="962025"/>
          </a:xfrm>
          <a:custGeom>
            <a:avLst/>
            <a:gdLst/>
            <a:ahLst/>
            <a:cxnLst/>
            <a:rect r="r" b="b" t="t" l="l"/>
            <a:pathLst>
              <a:path h="962025" w="4781550">
                <a:moveTo>
                  <a:pt x="0" y="0"/>
                </a:moveTo>
                <a:lnTo>
                  <a:pt x="4781550" y="0"/>
                </a:lnTo>
                <a:lnTo>
                  <a:pt x="4781550" y="962025"/>
                </a:lnTo>
                <a:lnTo>
                  <a:pt x="0" y="962025"/>
                </a:lnTo>
                <a:lnTo>
                  <a:pt x="0" y="0"/>
                </a:lnTo>
                <a:close/>
              </a:path>
            </a:pathLst>
          </a:custGeom>
          <a:blipFill>
            <a:blip r:embed="rId7"/>
            <a:stretch>
              <a:fillRect l="0" t="0" r="0" b="0"/>
            </a:stretch>
          </a:blipFill>
        </p:spPr>
      </p:sp>
      <p:sp>
        <p:nvSpPr>
          <p:cNvPr name="Freeform 8" id="8"/>
          <p:cNvSpPr/>
          <p:nvPr/>
        </p:nvSpPr>
        <p:spPr>
          <a:xfrm flipH="false" flipV="false" rot="0">
            <a:off x="0" y="8375028"/>
            <a:ext cx="18288000" cy="1911972"/>
          </a:xfrm>
          <a:custGeom>
            <a:avLst/>
            <a:gdLst/>
            <a:ahLst/>
            <a:cxnLst/>
            <a:rect r="r" b="b" t="t" l="l"/>
            <a:pathLst>
              <a:path h="1911972" w="18288000">
                <a:moveTo>
                  <a:pt x="0" y="0"/>
                </a:moveTo>
                <a:lnTo>
                  <a:pt x="18288000" y="0"/>
                </a:lnTo>
                <a:lnTo>
                  <a:pt x="18288000" y="1911972"/>
                </a:lnTo>
                <a:lnTo>
                  <a:pt x="0" y="1911972"/>
                </a:lnTo>
                <a:lnTo>
                  <a:pt x="0" y="0"/>
                </a:lnTo>
                <a:close/>
              </a:path>
            </a:pathLst>
          </a:custGeom>
          <a:blipFill>
            <a:blip r:embed="rId8"/>
            <a:stretch>
              <a:fillRect l="0" t="-29924" r="0" b="-99"/>
            </a:stretch>
          </a:blipFill>
        </p:spPr>
      </p:sp>
      <p:sp>
        <p:nvSpPr>
          <p:cNvPr name="Freeform 9" id="9"/>
          <p:cNvSpPr/>
          <p:nvPr/>
        </p:nvSpPr>
        <p:spPr>
          <a:xfrm flipH="false" flipV="false" rot="0">
            <a:off x="4431735" y="0"/>
            <a:ext cx="4886439" cy="4884715"/>
          </a:xfrm>
          <a:custGeom>
            <a:avLst/>
            <a:gdLst/>
            <a:ahLst/>
            <a:cxnLst/>
            <a:rect r="r" b="b" t="t" l="l"/>
            <a:pathLst>
              <a:path h="4884715" w="4886439">
                <a:moveTo>
                  <a:pt x="0" y="0"/>
                </a:moveTo>
                <a:lnTo>
                  <a:pt x="4886439" y="0"/>
                </a:lnTo>
                <a:lnTo>
                  <a:pt x="4886439" y="4884716"/>
                </a:lnTo>
                <a:lnTo>
                  <a:pt x="0" y="4884716"/>
                </a:lnTo>
                <a:lnTo>
                  <a:pt x="0" y="0"/>
                </a:lnTo>
                <a:close/>
              </a:path>
            </a:pathLst>
          </a:custGeom>
          <a:blipFill>
            <a:blip r:embed="rId9"/>
            <a:stretch>
              <a:fillRect l="-27449" t="-1734" r="-87004" b="-18620"/>
            </a:stretch>
          </a:blipFill>
        </p:spPr>
      </p:sp>
      <p:grpSp>
        <p:nvGrpSpPr>
          <p:cNvPr name="Group 10" id="10"/>
          <p:cNvGrpSpPr>
            <a:grpSpLocks noChangeAspect="true"/>
          </p:cNvGrpSpPr>
          <p:nvPr/>
        </p:nvGrpSpPr>
        <p:grpSpPr>
          <a:xfrm rot="0">
            <a:off x="-3048" y="-3048"/>
            <a:ext cx="18294096" cy="10293096"/>
            <a:chOff x="0" y="0"/>
            <a:chExt cx="18294096" cy="10293096"/>
          </a:xfrm>
        </p:grpSpPr>
        <p:sp>
          <p:nvSpPr>
            <p:cNvPr name="Freeform 11" id="11"/>
            <p:cNvSpPr/>
            <p:nvPr/>
          </p:nvSpPr>
          <p:spPr>
            <a:xfrm flipH="false" flipV="false" rot="0">
              <a:off x="3048" y="3048"/>
              <a:ext cx="18288000" cy="10287000"/>
            </a:xfrm>
            <a:custGeom>
              <a:avLst/>
              <a:gdLst/>
              <a:ahLst/>
              <a:cxnLst/>
              <a:rect r="r" b="b" t="t" l="l"/>
              <a:pathLst>
                <a:path h="10287000" w="18288000">
                  <a:moveTo>
                    <a:pt x="0" y="0"/>
                  </a:moveTo>
                  <a:lnTo>
                    <a:pt x="0" y="10287000"/>
                  </a:lnTo>
                  <a:lnTo>
                    <a:pt x="18288000" y="10287000"/>
                  </a:lnTo>
                  <a:lnTo>
                    <a:pt x="18288000" y="0"/>
                  </a:lnTo>
                  <a:close/>
                </a:path>
              </a:pathLst>
            </a:custGeom>
            <a:solidFill>
              <a:srgbClr val="42A0D8"/>
            </a:solidFill>
          </p:spPr>
        </p:sp>
      </p:grpSp>
      <p:sp>
        <p:nvSpPr>
          <p:cNvPr name="Freeform 12" id="12"/>
          <p:cNvSpPr/>
          <p:nvPr/>
        </p:nvSpPr>
        <p:spPr>
          <a:xfrm flipH="false" flipV="false" rot="0">
            <a:off x="9318174" y="0"/>
            <a:ext cx="8969826" cy="4885287"/>
          </a:xfrm>
          <a:custGeom>
            <a:avLst/>
            <a:gdLst/>
            <a:ahLst/>
            <a:cxnLst/>
            <a:rect r="r" b="b" t="t" l="l"/>
            <a:pathLst>
              <a:path h="4885287" w="8969826">
                <a:moveTo>
                  <a:pt x="0" y="0"/>
                </a:moveTo>
                <a:lnTo>
                  <a:pt x="8969826" y="0"/>
                </a:lnTo>
                <a:lnTo>
                  <a:pt x="8969826" y="4885287"/>
                </a:lnTo>
                <a:lnTo>
                  <a:pt x="0" y="4885287"/>
                </a:lnTo>
                <a:lnTo>
                  <a:pt x="0" y="0"/>
                </a:lnTo>
                <a:close/>
              </a:path>
            </a:pathLst>
          </a:custGeom>
          <a:blipFill>
            <a:blip r:embed="rId10"/>
            <a:stretch>
              <a:fillRect l="0" t="0" r="0" b="0"/>
            </a:stretch>
          </a:blipFill>
        </p:spPr>
      </p:sp>
      <p:grpSp>
        <p:nvGrpSpPr>
          <p:cNvPr name="Group 13" id="13"/>
          <p:cNvGrpSpPr>
            <a:grpSpLocks noChangeAspect="true"/>
          </p:cNvGrpSpPr>
          <p:nvPr/>
        </p:nvGrpSpPr>
        <p:grpSpPr>
          <a:xfrm rot="0">
            <a:off x="0" y="0"/>
            <a:ext cx="18288000" cy="10287000"/>
            <a:chOff x="0" y="0"/>
            <a:chExt cx="18288000" cy="10287000"/>
          </a:xfrm>
        </p:grpSpPr>
        <p:sp>
          <p:nvSpPr>
            <p:cNvPr name="Freeform 14" id="14"/>
            <p:cNvSpPr/>
            <p:nvPr/>
          </p:nvSpPr>
          <p:spPr>
            <a:xfrm flipH="false" flipV="false" rot="0">
              <a:off x="0" y="0"/>
              <a:ext cx="18288000" cy="10287000"/>
            </a:xfrm>
            <a:custGeom>
              <a:avLst/>
              <a:gdLst/>
              <a:ahLst/>
              <a:cxnLst/>
              <a:rect r="r" b="b" t="t" l="l"/>
              <a:pathLst>
                <a:path h="10287000" w="18288000">
                  <a:moveTo>
                    <a:pt x="0" y="0"/>
                  </a:moveTo>
                  <a:lnTo>
                    <a:pt x="0" y="10287000"/>
                  </a:lnTo>
                  <a:lnTo>
                    <a:pt x="18288000" y="10287000"/>
                  </a:lnTo>
                  <a:lnTo>
                    <a:pt x="18288000" y="0"/>
                  </a:lnTo>
                  <a:close/>
                </a:path>
              </a:pathLst>
            </a:custGeom>
            <a:solidFill>
              <a:srgbClr val="42A0D8"/>
            </a:solidFill>
          </p:spPr>
        </p:sp>
      </p:grpSp>
      <p:sp>
        <p:nvSpPr>
          <p:cNvPr name="Freeform 15" id="15"/>
          <p:cNvSpPr/>
          <p:nvPr/>
        </p:nvSpPr>
        <p:spPr>
          <a:xfrm flipH="false" flipV="false" rot="0">
            <a:off x="259842" y="341881"/>
            <a:ext cx="3457575" cy="876300"/>
          </a:xfrm>
          <a:custGeom>
            <a:avLst/>
            <a:gdLst/>
            <a:ahLst/>
            <a:cxnLst/>
            <a:rect r="r" b="b" t="t" l="l"/>
            <a:pathLst>
              <a:path h="876300" w="3457575">
                <a:moveTo>
                  <a:pt x="0" y="0"/>
                </a:moveTo>
                <a:lnTo>
                  <a:pt x="3457575" y="0"/>
                </a:lnTo>
                <a:lnTo>
                  <a:pt x="3457575" y="876300"/>
                </a:lnTo>
                <a:lnTo>
                  <a:pt x="0" y="876300"/>
                </a:lnTo>
                <a:lnTo>
                  <a:pt x="0" y="0"/>
                </a:lnTo>
                <a:close/>
              </a:path>
            </a:pathLst>
          </a:custGeom>
          <a:blipFill>
            <a:blip r:embed="rId11"/>
            <a:stretch>
              <a:fillRect l="0" t="0" r="0" b="0"/>
            </a:stretch>
          </a:blipFill>
        </p:spPr>
      </p:sp>
      <p:sp>
        <p:nvSpPr>
          <p:cNvPr name="Freeform 16" id="16"/>
          <p:cNvSpPr/>
          <p:nvPr/>
        </p:nvSpPr>
        <p:spPr>
          <a:xfrm flipH="false" flipV="false" rot="0">
            <a:off x="152400" y="8527428"/>
            <a:ext cx="18135600" cy="1759572"/>
          </a:xfrm>
          <a:custGeom>
            <a:avLst/>
            <a:gdLst/>
            <a:ahLst/>
            <a:cxnLst/>
            <a:rect r="r" b="b" t="t" l="l"/>
            <a:pathLst>
              <a:path h="1759572" w="18135600">
                <a:moveTo>
                  <a:pt x="0" y="0"/>
                </a:moveTo>
                <a:lnTo>
                  <a:pt x="18135600" y="0"/>
                </a:lnTo>
                <a:lnTo>
                  <a:pt x="18135600" y="1759572"/>
                </a:lnTo>
                <a:lnTo>
                  <a:pt x="0" y="1759572"/>
                </a:lnTo>
                <a:lnTo>
                  <a:pt x="0" y="0"/>
                </a:lnTo>
                <a:close/>
              </a:path>
            </a:pathLst>
          </a:custGeom>
          <a:blipFill>
            <a:blip r:embed="rId8"/>
            <a:stretch>
              <a:fillRect l="0" t="-32516" r="-840" b="-8769"/>
            </a:stretch>
          </a:blipFill>
        </p:spPr>
      </p:sp>
      <p:grpSp>
        <p:nvGrpSpPr>
          <p:cNvPr name="Group 17" id="17"/>
          <p:cNvGrpSpPr>
            <a:grpSpLocks noChangeAspect="true"/>
          </p:cNvGrpSpPr>
          <p:nvPr/>
        </p:nvGrpSpPr>
        <p:grpSpPr>
          <a:xfrm rot="0">
            <a:off x="3899421" y="4103265"/>
            <a:ext cx="11284829" cy="1510541"/>
            <a:chOff x="0" y="0"/>
            <a:chExt cx="11284826" cy="1510538"/>
          </a:xfrm>
        </p:grpSpPr>
        <p:sp>
          <p:nvSpPr>
            <p:cNvPr name="Freeform 18" id="18"/>
            <p:cNvSpPr/>
            <p:nvPr/>
          </p:nvSpPr>
          <p:spPr>
            <a:xfrm flipH="false" flipV="false" rot="0">
              <a:off x="0" y="0"/>
              <a:ext cx="11284839" cy="1510538"/>
            </a:xfrm>
            <a:custGeom>
              <a:avLst/>
              <a:gdLst/>
              <a:ahLst/>
              <a:cxnLst/>
              <a:rect r="r" b="b" t="t" l="l"/>
              <a:pathLst>
                <a:path h="1510538" w="11284839">
                  <a:moveTo>
                    <a:pt x="0" y="0"/>
                  </a:moveTo>
                  <a:lnTo>
                    <a:pt x="0" y="1510538"/>
                  </a:lnTo>
                  <a:lnTo>
                    <a:pt x="11284839" y="1510538"/>
                  </a:lnTo>
                  <a:lnTo>
                    <a:pt x="11284839" y="0"/>
                  </a:lnTo>
                  <a:close/>
                </a:path>
              </a:pathLst>
            </a:custGeom>
            <a:solidFill>
              <a:srgbClr val="808080"/>
            </a:solidFill>
          </p:spPr>
        </p:sp>
      </p:grpSp>
      <p:sp>
        <p:nvSpPr>
          <p:cNvPr name="Freeform 19" id="19"/>
          <p:cNvSpPr/>
          <p:nvPr/>
        </p:nvSpPr>
        <p:spPr>
          <a:xfrm flipH="false" flipV="false" rot="0">
            <a:off x="12794847" y="9258300"/>
            <a:ext cx="4781550" cy="962025"/>
          </a:xfrm>
          <a:custGeom>
            <a:avLst/>
            <a:gdLst/>
            <a:ahLst/>
            <a:cxnLst/>
            <a:rect r="r" b="b" t="t" l="l"/>
            <a:pathLst>
              <a:path h="962025" w="4781550">
                <a:moveTo>
                  <a:pt x="0" y="0"/>
                </a:moveTo>
                <a:lnTo>
                  <a:pt x="4781550" y="0"/>
                </a:lnTo>
                <a:lnTo>
                  <a:pt x="4781550" y="962025"/>
                </a:lnTo>
                <a:lnTo>
                  <a:pt x="0" y="962025"/>
                </a:lnTo>
                <a:lnTo>
                  <a:pt x="0" y="0"/>
                </a:lnTo>
                <a:close/>
              </a:path>
            </a:pathLst>
          </a:custGeom>
          <a:blipFill>
            <a:blip r:embed="rId7"/>
            <a:stretch>
              <a:fillRect l="0" t="0" r="0" b="0"/>
            </a:stretch>
          </a:blipFill>
        </p:spPr>
      </p:sp>
      <p:sp>
        <p:nvSpPr>
          <p:cNvPr name="Freeform 20" id="20"/>
          <p:cNvSpPr/>
          <p:nvPr/>
        </p:nvSpPr>
        <p:spPr>
          <a:xfrm flipH="false" flipV="false" rot="0">
            <a:off x="3962400" y="3919728"/>
            <a:ext cx="10991088" cy="1685544"/>
          </a:xfrm>
          <a:custGeom>
            <a:avLst/>
            <a:gdLst/>
            <a:ahLst/>
            <a:cxnLst/>
            <a:rect r="r" b="b" t="t" l="l"/>
            <a:pathLst>
              <a:path h="1685544" w="10991088">
                <a:moveTo>
                  <a:pt x="0" y="0"/>
                </a:moveTo>
                <a:lnTo>
                  <a:pt x="10991088" y="0"/>
                </a:lnTo>
                <a:lnTo>
                  <a:pt x="10991088" y="1685544"/>
                </a:lnTo>
                <a:lnTo>
                  <a:pt x="0" y="1685544"/>
                </a:lnTo>
                <a:lnTo>
                  <a:pt x="0" y="0"/>
                </a:lnTo>
                <a:close/>
              </a:path>
            </a:pathLst>
          </a:custGeom>
          <a:blipFill>
            <a:blip r:embed="rId12"/>
            <a:stretch>
              <a:fillRect l="0" t="0" r="0" b="0"/>
            </a:stretch>
          </a:blipFill>
        </p:spPr>
      </p:sp>
      <p:grpSp>
        <p:nvGrpSpPr>
          <p:cNvPr name="Group 21" id="21"/>
          <p:cNvGrpSpPr>
            <a:grpSpLocks noChangeAspect="true"/>
          </p:cNvGrpSpPr>
          <p:nvPr/>
        </p:nvGrpSpPr>
        <p:grpSpPr>
          <a:xfrm rot="0">
            <a:off x="-63503" y="-63503"/>
            <a:ext cx="18414997" cy="10413997"/>
            <a:chOff x="0" y="0"/>
            <a:chExt cx="18415000" cy="10414000"/>
          </a:xfrm>
        </p:grpSpPr>
        <p:sp>
          <p:nvSpPr>
            <p:cNvPr name="Freeform 22" id="22"/>
            <p:cNvSpPr/>
            <p:nvPr/>
          </p:nvSpPr>
          <p:spPr>
            <a:xfrm flipH="false" flipV="false" rot="0">
              <a:off x="63500" y="63500"/>
              <a:ext cx="18288000" cy="10287000"/>
            </a:xfrm>
            <a:custGeom>
              <a:avLst/>
              <a:gdLst/>
              <a:ahLst/>
              <a:cxnLst/>
              <a:rect r="r" b="b" t="t" l="l"/>
              <a:pathLst>
                <a:path h="10287000" w="18288000">
                  <a:moveTo>
                    <a:pt x="0" y="0"/>
                  </a:moveTo>
                  <a:lnTo>
                    <a:pt x="0" y="10287000"/>
                  </a:lnTo>
                  <a:lnTo>
                    <a:pt x="18288000" y="10287000"/>
                  </a:lnTo>
                  <a:lnTo>
                    <a:pt x="18288000" y="0"/>
                  </a:lnTo>
                  <a:close/>
                </a:path>
              </a:pathLst>
            </a:custGeom>
            <a:solidFill>
              <a:srgbClr val="000000">
                <a:alpha val="0"/>
              </a:srgbClr>
            </a:solidFill>
          </p:spPr>
        </p:sp>
        <p:sp>
          <p:nvSpPr>
            <p:cNvPr name="Freeform 23" id="23"/>
            <p:cNvSpPr/>
            <p:nvPr/>
          </p:nvSpPr>
          <p:spPr>
            <a:xfrm flipH="false" flipV="false" rot="0">
              <a:off x="63500" y="63500"/>
              <a:ext cx="18288000" cy="10287000"/>
            </a:xfrm>
            <a:custGeom>
              <a:avLst/>
              <a:gdLst/>
              <a:ahLst/>
              <a:cxnLst/>
              <a:rect r="r" b="b" t="t" l="l"/>
              <a:pathLst>
                <a:path h="10287000" w="18288000">
                  <a:moveTo>
                    <a:pt x="0" y="0"/>
                  </a:moveTo>
                  <a:lnTo>
                    <a:pt x="0" y="10287000"/>
                  </a:lnTo>
                  <a:lnTo>
                    <a:pt x="18288000" y="10287000"/>
                  </a:lnTo>
                  <a:lnTo>
                    <a:pt x="18288000" y="0"/>
                  </a:lnTo>
                  <a:close/>
                </a:path>
              </a:pathLst>
            </a:custGeom>
            <a:solidFill>
              <a:srgbClr val="000000">
                <a:alpha val="0"/>
              </a:srgbClr>
            </a:solidFill>
          </p:spPr>
        </p:sp>
      </p:grpSp>
      <p:sp>
        <p:nvSpPr>
          <p:cNvPr name="TextBox 24" id="24"/>
          <p:cNvSpPr txBox="true"/>
          <p:nvPr/>
        </p:nvSpPr>
        <p:spPr>
          <a:xfrm rot="0">
            <a:off x="3882990" y="3124352"/>
            <a:ext cx="4593117" cy="1139790"/>
          </a:xfrm>
          <a:prstGeom prst="rect">
            <a:avLst/>
          </a:prstGeom>
        </p:spPr>
        <p:txBody>
          <a:bodyPr anchor="t" rtlCol="false" tIns="0" lIns="0" bIns="0" rIns="0">
            <a:spAutoFit/>
          </a:bodyPr>
          <a:lstStyle/>
          <a:p>
            <a:pPr algn="l">
              <a:lnSpc>
                <a:spcPts val="8539"/>
              </a:lnSpc>
            </a:pPr>
            <a:r>
              <a:rPr lang="en-US" b="true" sz="6099">
                <a:solidFill>
                  <a:srgbClr val="FFFFFF"/>
                </a:solidFill>
                <a:latin typeface="Poppins Bold"/>
                <a:ea typeface="Poppins Bold"/>
                <a:cs typeface="Poppins Bold"/>
                <a:sym typeface="Poppins Bold"/>
              </a:rPr>
              <a:t>Sección #5</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59842" y="341881"/>
            <a:ext cx="3457575" cy="876300"/>
          </a:xfrm>
          <a:custGeom>
            <a:avLst/>
            <a:gdLst/>
            <a:ahLst/>
            <a:cxnLst/>
            <a:rect r="r" b="b" t="t" l="l"/>
            <a:pathLst>
              <a:path h="876300" w="3457575">
                <a:moveTo>
                  <a:pt x="0" y="0"/>
                </a:moveTo>
                <a:lnTo>
                  <a:pt x="3457575" y="0"/>
                </a:lnTo>
                <a:lnTo>
                  <a:pt x="3457575" y="876300"/>
                </a:lnTo>
                <a:lnTo>
                  <a:pt x="0" y="876300"/>
                </a:lnTo>
                <a:lnTo>
                  <a:pt x="0" y="0"/>
                </a:lnTo>
                <a:close/>
              </a:path>
            </a:pathLst>
          </a:custGeom>
          <a:blipFill>
            <a:blip r:embed="rId2"/>
            <a:stretch>
              <a:fillRect l="0" t="0" r="0" b="0"/>
            </a:stretch>
          </a:blipFill>
        </p:spPr>
      </p:sp>
      <p:sp>
        <p:nvSpPr>
          <p:cNvPr name="Freeform 3" id="3"/>
          <p:cNvSpPr/>
          <p:nvPr/>
        </p:nvSpPr>
        <p:spPr>
          <a:xfrm flipH="false" flipV="false" rot="0">
            <a:off x="0" y="8375028"/>
            <a:ext cx="18288000" cy="1911972"/>
          </a:xfrm>
          <a:custGeom>
            <a:avLst/>
            <a:gdLst/>
            <a:ahLst/>
            <a:cxnLst/>
            <a:rect r="r" b="b" t="t" l="l"/>
            <a:pathLst>
              <a:path h="1911972" w="18288000">
                <a:moveTo>
                  <a:pt x="0" y="0"/>
                </a:moveTo>
                <a:lnTo>
                  <a:pt x="18288000" y="0"/>
                </a:lnTo>
                <a:lnTo>
                  <a:pt x="18288000" y="1911972"/>
                </a:lnTo>
                <a:lnTo>
                  <a:pt x="0" y="1911972"/>
                </a:lnTo>
                <a:lnTo>
                  <a:pt x="0" y="0"/>
                </a:lnTo>
                <a:close/>
              </a:path>
            </a:pathLst>
          </a:custGeom>
          <a:blipFill>
            <a:blip r:embed="rId3"/>
            <a:stretch>
              <a:fillRect l="0" t="-29924" r="0" b="-99"/>
            </a:stretch>
          </a:blipFill>
        </p:spPr>
      </p:sp>
      <p:sp>
        <p:nvSpPr>
          <p:cNvPr name="Freeform 4" id="4"/>
          <p:cNvSpPr/>
          <p:nvPr/>
        </p:nvSpPr>
        <p:spPr>
          <a:xfrm flipH="false" flipV="false" rot="0">
            <a:off x="12794847" y="9258300"/>
            <a:ext cx="4781550" cy="962025"/>
          </a:xfrm>
          <a:custGeom>
            <a:avLst/>
            <a:gdLst/>
            <a:ahLst/>
            <a:cxnLst/>
            <a:rect r="r" b="b" t="t" l="l"/>
            <a:pathLst>
              <a:path h="962025" w="4781550">
                <a:moveTo>
                  <a:pt x="0" y="0"/>
                </a:moveTo>
                <a:lnTo>
                  <a:pt x="4781550" y="0"/>
                </a:lnTo>
                <a:lnTo>
                  <a:pt x="4781550" y="962025"/>
                </a:lnTo>
                <a:lnTo>
                  <a:pt x="0" y="962025"/>
                </a:lnTo>
                <a:lnTo>
                  <a:pt x="0" y="0"/>
                </a:lnTo>
                <a:close/>
              </a:path>
            </a:pathLst>
          </a:custGeom>
          <a:blipFill>
            <a:blip r:embed="rId4"/>
            <a:stretch>
              <a:fillRect l="0" t="0" r="0" b="0"/>
            </a:stretch>
          </a:blipFill>
        </p:spPr>
      </p:sp>
      <p:sp>
        <p:nvSpPr>
          <p:cNvPr name="Freeform 5" id="5"/>
          <p:cNvSpPr/>
          <p:nvPr/>
        </p:nvSpPr>
        <p:spPr>
          <a:xfrm flipH="false" flipV="false" rot="0">
            <a:off x="450847" y="1993897"/>
            <a:ext cx="17386297" cy="5354917"/>
          </a:xfrm>
          <a:custGeom>
            <a:avLst/>
            <a:gdLst/>
            <a:ahLst/>
            <a:cxnLst/>
            <a:rect r="r" b="b" t="t" l="l"/>
            <a:pathLst>
              <a:path h="5354917" w="17386297">
                <a:moveTo>
                  <a:pt x="0" y="0"/>
                </a:moveTo>
                <a:lnTo>
                  <a:pt x="17386297" y="0"/>
                </a:lnTo>
                <a:lnTo>
                  <a:pt x="17386297" y="5354917"/>
                </a:lnTo>
                <a:lnTo>
                  <a:pt x="0" y="535491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6" id="6"/>
          <p:cNvSpPr txBox="true"/>
          <p:nvPr/>
        </p:nvSpPr>
        <p:spPr>
          <a:xfrm rot="0">
            <a:off x="5769321" y="2345503"/>
            <a:ext cx="6884070" cy="552336"/>
          </a:xfrm>
          <a:prstGeom prst="rect">
            <a:avLst/>
          </a:prstGeom>
        </p:spPr>
        <p:txBody>
          <a:bodyPr anchor="t" rtlCol="false" tIns="0" lIns="0" bIns="0" rIns="0">
            <a:spAutoFit/>
          </a:bodyPr>
          <a:lstStyle/>
          <a:p>
            <a:pPr algn="l">
              <a:lnSpc>
                <a:spcPts val="4198"/>
              </a:lnSpc>
            </a:pPr>
            <a:r>
              <a:rPr lang="en-US" b="true" sz="2999">
                <a:solidFill>
                  <a:srgbClr val="000000"/>
                </a:solidFill>
                <a:latin typeface="Poppins Bold"/>
                <a:ea typeface="Poppins Bold"/>
                <a:cs typeface="Poppins Bold"/>
                <a:sym typeface="Poppins Bold"/>
              </a:rPr>
              <a:t>ESTADO DE SITUACION FINANCIERA </a:t>
            </a:r>
          </a:p>
        </p:txBody>
      </p:sp>
      <p:sp>
        <p:nvSpPr>
          <p:cNvPr name="TextBox 7" id="7"/>
          <p:cNvSpPr txBox="true"/>
          <p:nvPr/>
        </p:nvSpPr>
        <p:spPr>
          <a:xfrm rot="0">
            <a:off x="1883121" y="4605433"/>
            <a:ext cx="2475776" cy="2442696"/>
          </a:xfrm>
          <a:prstGeom prst="rect">
            <a:avLst/>
          </a:prstGeom>
        </p:spPr>
        <p:txBody>
          <a:bodyPr anchor="t" rtlCol="false" tIns="0" lIns="0" bIns="0" rIns="0">
            <a:spAutoFit/>
          </a:bodyPr>
          <a:lstStyle/>
          <a:p>
            <a:pPr algn="ctr">
              <a:lnSpc>
                <a:spcPts val="6643"/>
              </a:lnSpc>
            </a:pPr>
            <a:r>
              <a:rPr lang="en-US" b="true" sz="2799">
                <a:solidFill>
                  <a:srgbClr val="000000"/>
                </a:solidFill>
                <a:latin typeface="Open Sans 2 Bold"/>
                <a:ea typeface="Open Sans 2 Bold"/>
                <a:cs typeface="Open Sans 2 Bold"/>
                <a:sym typeface="Open Sans 2 Bold"/>
              </a:rPr>
              <a:t>ACTIVOS  PASIVOS  PATRIMONIO </a:t>
            </a:r>
          </a:p>
        </p:txBody>
      </p:sp>
      <p:sp>
        <p:nvSpPr>
          <p:cNvPr name="TextBox 8" id="8"/>
          <p:cNvSpPr txBox="true"/>
          <p:nvPr/>
        </p:nvSpPr>
        <p:spPr>
          <a:xfrm rot="0">
            <a:off x="787003" y="3603927"/>
            <a:ext cx="4711589" cy="498215"/>
          </a:xfrm>
          <a:prstGeom prst="rect">
            <a:avLst/>
          </a:prstGeom>
        </p:spPr>
        <p:txBody>
          <a:bodyPr anchor="t" rtlCol="false" tIns="0" lIns="0" bIns="0" rIns="0">
            <a:spAutoFit/>
          </a:bodyPr>
          <a:lstStyle/>
          <a:p>
            <a:pPr algn="l">
              <a:lnSpc>
                <a:spcPts val="3919"/>
              </a:lnSpc>
            </a:pPr>
            <a:r>
              <a:rPr lang="en-US" b="true" sz="2799">
                <a:solidFill>
                  <a:srgbClr val="000000"/>
                </a:solidFill>
                <a:latin typeface="Open Sans 2 Bold"/>
                <a:ea typeface="Open Sans 2 Bold"/>
                <a:cs typeface="Open Sans 2 Bold"/>
                <a:sym typeface="Open Sans 2 Bold"/>
              </a:rPr>
              <a:t>CONCEPTO PATRIMONIAL </a:t>
            </a:r>
          </a:p>
        </p:txBody>
      </p:sp>
      <p:sp>
        <p:nvSpPr>
          <p:cNvPr name="TextBox 9" id="9"/>
          <p:cNvSpPr txBox="true"/>
          <p:nvPr/>
        </p:nvSpPr>
        <p:spPr>
          <a:xfrm rot="0">
            <a:off x="6114755" y="3761784"/>
            <a:ext cx="1138466" cy="3286354"/>
          </a:xfrm>
          <a:prstGeom prst="rect">
            <a:avLst/>
          </a:prstGeom>
        </p:spPr>
        <p:txBody>
          <a:bodyPr anchor="t" rtlCol="false" tIns="0" lIns="0" bIns="0" rIns="0">
            <a:spAutoFit/>
          </a:bodyPr>
          <a:lstStyle/>
          <a:p>
            <a:pPr algn="ctr">
              <a:lnSpc>
                <a:spcPts val="6643"/>
              </a:lnSpc>
            </a:pPr>
            <a:r>
              <a:rPr lang="en-US" b="true" sz="2799">
                <a:solidFill>
                  <a:srgbClr val="000000"/>
                </a:solidFill>
                <a:latin typeface="Open Sans 2 Bold"/>
                <a:ea typeface="Open Sans 2 Bold"/>
                <a:cs typeface="Open Sans 2 Bold"/>
                <a:sym typeface="Open Sans 2 Bold"/>
              </a:rPr>
              <a:t>2020 </a:t>
            </a:r>
            <a:r>
              <a:rPr lang="en-US" sz="2799">
                <a:solidFill>
                  <a:srgbClr val="000000"/>
                </a:solidFill>
                <a:latin typeface="Open Sans 2"/>
                <a:ea typeface="Open Sans 2"/>
                <a:cs typeface="Open Sans 2"/>
                <a:sym typeface="Open Sans 2"/>
              </a:rPr>
              <a:t>96.980 58.156 </a:t>
            </a:r>
            <a:r>
              <a:rPr lang="en-US" b="true" sz="2799">
                <a:solidFill>
                  <a:srgbClr val="000000"/>
                </a:solidFill>
                <a:latin typeface="Open Sans 2 Bold"/>
                <a:ea typeface="Open Sans 2 Bold"/>
                <a:cs typeface="Open Sans 2 Bold"/>
                <a:sym typeface="Open Sans 2 Bold"/>
              </a:rPr>
              <a:t>38.824</a:t>
            </a:r>
          </a:p>
        </p:txBody>
      </p:sp>
      <p:sp>
        <p:nvSpPr>
          <p:cNvPr name="TextBox 10" id="10"/>
          <p:cNvSpPr txBox="true"/>
          <p:nvPr/>
        </p:nvSpPr>
        <p:spPr>
          <a:xfrm rot="0">
            <a:off x="8202273" y="3761784"/>
            <a:ext cx="1340691" cy="3286354"/>
          </a:xfrm>
          <a:prstGeom prst="rect">
            <a:avLst/>
          </a:prstGeom>
        </p:spPr>
        <p:txBody>
          <a:bodyPr anchor="t" rtlCol="false" tIns="0" lIns="0" bIns="0" rIns="0">
            <a:spAutoFit/>
          </a:bodyPr>
          <a:lstStyle/>
          <a:p>
            <a:pPr algn="ctr">
              <a:lnSpc>
                <a:spcPts val="6643"/>
              </a:lnSpc>
            </a:pPr>
            <a:r>
              <a:rPr lang="en-US" b="true" sz="2799">
                <a:solidFill>
                  <a:srgbClr val="000000"/>
                </a:solidFill>
                <a:latin typeface="Open Sans 2 Bold"/>
                <a:ea typeface="Open Sans 2 Bold"/>
                <a:cs typeface="Open Sans 2 Bold"/>
                <a:sym typeface="Open Sans 2 Bold"/>
              </a:rPr>
              <a:t>2021 </a:t>
            </a:r>
            <a:r>
              <a:rPr lang="en-US" sz="2799">
                <a:solidFill>
                  <a:srgbClr val="000000"/>
                </a:solidFill>
                <a:latin typeface="Open Sans 2"/>
                <a:ea typeface="Open Sans 2"/>
                <a:cs typeface="Open Sans 2"/>
                <a:sym typeface="Open Sans 2"/>
              </a:rPr>
              <a:t>127.301 71.741 </a:t>
            </a:r>
            <a:r>
              <a:rPr lang="en-US" b="true" sz="2799">
                <a:solidFill>
                  <a:srgbClr val="000000"/>
                </a:solidFill>
                <a:latin typeface="Open Sans 2 Bold"/>
                <a:ea typeface="Open Sans 2 Bold"/>
                <a:cs typeface="Open Sans 2 Bold"/>
                <a:sym typeface="Open Sans 2 Bold"/>
              </a:rPr>
              <a:t>55.560</a:t>
            </a:r>
          </a:p>
        </p:txBody>
      </p:sp>
      <p:sp>
        <p:nvSpPr>
          <p:cNvPr name="TextBox 11" id="11"/>
          <p:cNvSpPr txBox="true"/>
          <p:nvPr/>
        </p:nvSpPr>
        <p:spPr>
          <a:xfrm rot="0">
            <a:off x="11289068" y="2918127"/>
            <a:ext cx="833714" cy="755390"/>
          </a:xfrm>
          <a:prstGeom prst="rect">
            <a:avLst/>
          </a:prstGeom>
        </p:spPr>
        <p:txBody>
          <a:bodyPr anchor="t" rtlCol="false" tIns="0" lIns="0" bIns="0" rIns="0">
            <a:spAutoFit/>
          </a:bodyPr>
          <a:lstStyle/>
          <a:p>
            <a:pPr algn="l">
              <a:lnSpc>
                <a:spcPts val="6643"/>
              </a:lnSpc>
            </a:pPr>
            <a:r>
              <a:rPr lang="en-US" b="true" sz="2799">
                <a:solidFill>
                  <a:srgbClr val="000000"/>
                </a:solidFill>
                <a:latin typeface="Open Sans 2 Bold"/>
                <a:ea typeface="Open Sans 2 Bold"/>
                <a:cs typeface="Open Sans 2 Bold"/>
                <a:sym typeface="Open Sans 2 Bold"/>
              </a:rPr>
              <a:t>AÑO</a:t>
            </a:r>
          </a:p>
        </p:txBody>
      </p:sp>
      <p:sp>
        <p:nvSpPr>
          <p:cNvPr name="TextBox 12" id="12"/>
          <p:cNvSpPr txBox="true"/>
          <p:nvPr/>
        </p:nvSpPr>
        <p:spPr>
          <a:xfrm rot="0">
            <a:off x="10643826" y="3761784"/>
            <a:ext cx="1340691" cy="3286354"/>
          </a:xfrm>
          <a:prstGeom prst="rect">
            <a:avLst/>
          </a:prstGeom>
        </p:spPr>
        <p:txBody>
          <a:bodyPr anchor="t" rtlCol="false" tIns="0" lIns="0" bIns="0" rIns="0">
            <a:spAutoFit/>
          </a:bodyPr>
          <a:lstStyle/>
          <a:p>
            <a:pPr algn="ctr">
              <a:lnSpc>
                <a:spcPts val="6643"/>
              </a:lnSpc>
            </a:pPr>
            <a:r>
              <a:rPr lang="en-US" b="true" sz="2799">
                <a:solidFill>
                  <a:srgbClr val="000000"/>
                </a:solidFill>
                <a:latin typeface="Open Sans 2 Bold"/>
                <a:ea typeface="Open Sans 2 Bold"/>
                <a:cs typeface="Open Sans 2 Bold"/>
                <a:sym typeface="Open Sans 2 Bold"/>
              </a:rPr>
              <a:t>2022 </a:t>
            </a:r>
            <a:r>
              <a:rPr lang="en-US" sz="2799">
                <a:solidFill>
                  <a:srgbClr val="000000"/>
                </a:solidFill>
                <a:latin typeface="Open Sans 2"/>
                <a:ea typeface="Open Sans 2"/>
                <a:cs typeface="Open Sans 2"/>
                <a:sym typeface="Open Sans 2"/>
              </a:rPr>
              <a:t>170.963 112.327 </a:t>
            </a:r>
            <a:r>
              <a:rPr lang="en-US" b="true" sz="2799">
                <a:solidFill>
                  <a:srgbClr val="000000"/>
                </a:solidFill>
                <a:latin typeface="Open Sans 2 Bold"/>
                <a:ea typeface="Open Sans 2 Bold"/>
                <a:cs typeface="Open Sans 2 Bold"/>
                <a:sym typeface="Open Sans 2 Bold"/>
              </a:rPr>
              <a:t>58.636</a:t>
            </a:r>
          </a:p>
        </p:txBody>
      </p:sp>
      <p:sp>
        <p:nvSpPr>
          <p:cNvPr name="TextBox 13" id="13"/>
          <p:cNvSpPr txBox="true"/>
          <p:nvPr/>
        </p:nvSpPr>
        <p:spPr>
          <a:xfrm rot="0">
            <a:off x="13224129" y="3761784"/>
            <a:ext cx="1340691" cy="3286354"/>
          </a:xfrm>
          <a:prstGeom prst="rect">
            <a:avLst/>
          </a:prstGeom>
        </p:spPr>
        <p:txBody>
          <a:bodyPr anchor="t" rtlCol="false" tIns="0" lIns="0" bIns="0" rIns="0">
            <a:spAutoFit/>
          </a:bodyPr>
          <a:lstStyle/>
          <a:p>
            <a:pPr algn="ctr">
              <a:lnSpc>
                <a:spcPts val="6643"/>
              </a:lnSpc>
            </a:pPr>
            <a:r>
              <a:rPr lang="en-US" b="true" sz="2799">
                <a:solidFill>
                  <a:srgbClr val="000000"/>
                </a:solidFill>
                <a:latin typeface="Open Sans 2 Bold"/>
                <a:ea typeface="Open Sans 2 Bold"/>
                <a:cs typeface="Open Sans 2 Bold"/>
                <a:sym typeface="Open Sans 2 Bold"/>
              </a:rPr>
              <a:t>2023 </a:t>
            </a:r>
            <a:r>
              <a:rPr lang="en-US" sz="2799">
                <a:solidFill>
                  <a:srgbClr val="000000"/>
                </a:solidFill>
                <a:latin typeface="Open Sans 2"/>
                <a:ea typeface="Open Sans 2"/>
                <a:cs typeface="Open Sans 2"/>
                <a:sym typeface="Open Sans 2"/>
              </a:rPr>
              <a:t>207.981 140.386 </a:t>
            </a:r>
            <a:r>
              <a:rPr lang="en-US" b="true" sz="2799">
                <a:solidFill>
                  <a:srgbClr val="000000"/>
                </a:solidFill>
                <a:latin typeface="Open Sans 2 Bold"/>
                <a:ea typeface="Open Sans 2 Bold"/>
                <a:cs typeface="Open Sans 2 Bold"/>
                <a:sym typeface="Open Sans 2 Bold"/>
              </a:rPr>
              <a:t>67.595</a:t>
            </a:r>
          </a:p>
        </p:txBody>
      </p:sp>
      <p:sp>
        <p:nvSpPr>
          <p:cNvPr name="TextBox 14" id="14"/>
          <p:cNvSpPr txBox="true"/>
          <p:nvPr/>
        </p:nvSpPr>
        <p:spPr>
          <a:xfrm rot="0">
            <a:off x="15807395" y="3761784"/>
            <a:ext cx="1340691" cy="3286354"/>
          </a:xfrm>
          <a:prstGeom prst="rect">
            <a:avLst/>
          </a:prstGeom>
        </p:spPr>
        <p:txBody>
          <a:bodyPr anchor="t" rtlCol="false" tIns="0" lIns="0" bIns="0" rIns="0">
            <a:spAutoFit/>
          </a:bodyPr>
          <a:lstStyle/>
          <a:p>
            <a:pPr algn="ctr">
              <a:lnSpc>
                <a:spcPts val="6643"/>
              </a:lnSpc>
            </a:pPr>
            <a:r>
              <a:rPr lang="en-US" b="true" sz="2799">
                <a:solidFill>
                  <a:srgbClr val="000000"/>
                </a:solidFill>
                <a:latin typeface="Open Sans 2 Bold"/>
                <a:ea typeface="Open Sans 2 Bold"/>
                <a:cs typeface="Open Sans 2 Bold"/>
                <a:sym typeface="Open Sans 2 Bold"/>
              </a:rPr>
              <a:t>2024 </a:t>
            </a:r>
            <a:r>
              <a:rPr lang="en-US" sz="2799">
                <a:solidFill>
                  <a:srgbClr val="000000"/>
                </a:solidFill>
                <a:latin typeface="Open Sans 2"/>
                <a:ea typeface="Open Sans 2"/>
                <a:cs typeface="Open Sans 2"/>
                <a:sym typeface="Open Sans 2"/>
              </a:rPr>
              <a:t>269.892 172.073 </a:t>
            </a:r>
            <a:r>
              <a:rPr lang="en-US" b="true" sz="2799">
                <a:solidFill>
                  <a:srgbClr val="000000"/>
                </a:solidFill>
                <a:latin typeface="Open Sans 2 Bold"/>
                <a:ea typeface="Open Sans 2 Bold"/>
                <a:cs typeface="Open Sans 2 Bold"/>
                <a:sym typeface="Open Sans 2 Bold"/>
              </a:rPr>
              <a:t>97.819</a:t>
            </a:r>
          </a:p>
        </p:txBody>
      </p:sp>
      <p:sp>
        <p:nvSpPr>
          <p:cNvPr name="TextBox 15" id="15"/>
          <p:cNvSpPr txBox="true"/>
          <p:nvPr/>
        </p:nvSpPr>
        <p:spPr>
          <a:xfrm rot="0">
            <a:off x="471497" y="7630201"/>
            <a:ext cx="6619827" cy="372666"/>
          </a:xfrm>
          <a:prstGeom prst="rect">
            <a:avLst/>
          </a:prstGeom>
        </p:spPr>
        <p:txBody>
          <a:bodyPr anchor="t" rtlCol="false" tIns="0" lIns="0" bIns="0" rIns="0">
            <a:spAutoFit/>
          </a:bodyPr>
          <a:lstStyle/>
          <a:p>
            <a:pPr algn="l">
              <a:lnSpc>
                <a:spcPts val="2782"/>
              </a:lnSpc>
            </a:pPr>
            <a:r>
              <a:rPr lang="en-US" sz="1987" i="true">
                <a:solidFill>
                  <a:srgbClr val="000000"/>
                </a:solidFill>
                <a:latin typeface="Poppins Italics"/>
                <a:ea typeface="Poppins Italics"/>
                <a:cs typeface="Poppins Italics"/>
                <a:sym typeface="Poppins Italics"/>
              </a:rPr>
              <a:t>*CIFRAS EXPRESADAS EN MILLONES DE PESOS ($ COP)</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59842" y="341881"/>
            <a:ext cx="3457575" cy="876300"/>
          </a:xfrm>
          <a:custGeom>
            <a:avLst/>
            <a:gdLst/>
            <a:ahLst/>
            <a:cxnLst/>
            <a:rect r="r" b="b" t="t" l="l"/>
            <a:pathLst>
              <a:path h="876300" w="3457575">
                <a:moveTo>
                  <a:pt x="0" y="0"/>
                </a:moveTo>
                <a:lnTo>
                  <a:pt x="3457575" y="0"/>
                </a:lnTo>
                <a:lnTo>
                  <a:pt x="3457575" y="876300"/>
                </a:lnTo>
                <a:lnTo>
                  <a:pt x="0" y="876300"/>
                </a:lnTo>
                <a:lnTo>
                  <a:pt x="0" y="0"/>
                </a:lnTo>
                <a:close/>
              </a:path>
            </a:pathLst>
          </a:custGeom>
          <a:blipFill>
            <a:blip r:embed="rId2"/>
            <a:stretch>
              <a:fillRect l="0" t="0" r="0" b="0"/>
            </a:stretch>
          </a:blipFill>
        </p:spPr>
      </p:sp>
      <p:sp>
        <p:nvSpPr>
          <p:cNvPr name="Freeform 3" id="3"/>
          <p:cNvSpPr/>
          <p:nvPr/>
        </p:nvSpPr>
        <p:spPr>
          <a:xfrm flipH="false" flipV="false" rot="0">
            <a:off x="0" y="8375028"/>
            <a:ext cx="18288000" cy="1911972"/>
          </a:xfrm>
          <a:custGeom>
            <a:avLst/>
            <a:gdLst/>
            <a:ahLst/>
            <a:cxnLst/>
            <a:rect r="r" b="b" t="t" l="l"/>
            <a:pathLst>
              <a:path h="1911972" w="18288000">
                <a:moveTo>
                  <a:pt x="0" y="0"/>
                </a:moveTo>
                <a:lnTo>
                  <a:pt x="18288000" y="0"/>
                </a:lnTo>
                <a:lnTo>
                  <a:pt x="18288000" y="1911972"/>
                </a:lnTo>
                <a:lnTo>
                  <a:pt x="0" y="1911972"/>
                </a:lnTo>
                <a:lnTo>
                  <a:pt x="0" y="0"/>
                </a:lnTo>
                <a:close/>
              </a:path>
            </a:pathLst>
          </a:custGeom>
          <a:blipFill>
            <a:blip r:embed="rId3"/>
            <a:stretch>
              <a:fillRect l="0" t="-29924" r="0" b="-99"/>
            </a:stretch>
          </a:blipFill>
        </p:spPr>
      </p:sp>
      <p:sp>
        <p:nvSpPr>
          <p:cNvPr name="Freeform 4" id="4"/>
          <p:cNvSpPr/>
          <p:nvPr/>
        </p:nvSpPr>
        <p:spPr>
          <a:xfrm flipH="false" flipV="false" rot="0">
            <a:off x="12794847" y="9258300"/>
            <a:ext cx="4781550" cy="962025"/>
          </a:xfrm>
          <a:custGeom>
            <a:avLst/>
            <a:gdLst/>
            <a:ahLst/>
            <a:cxnLst/>
            <a:rect r="r" b="b" t="t" l="l"/>
            <a:pathLst>
              <a:path h="962025" w="4781550">
                <a:moveTo>
                  <a:pt x="0" y="0"/>
                </a:moveTo>
                <a:lnTo>
                  <a:pt x="4781550" y="0"/>
                </a:lnTo>
                <a:lnTo>
                  <a:pt x="4781550" y="962025"/>
                </a:lnTo>
                <a:lnTo>
                  <a:pt x="0" y="962025"/>
                </a:lnTo>
                <a:lnTo>
                  <a:pt x="0" y="0"/>
                </a:lnTo>
                <a:close/>
              </a:path>
            </a:pathLst>
          </a:custGeom>
          <a:blipFill>
            <a:blip r:embed="rId4"/>
            <a:stretch>
              <a:fillRect l="0" t="0" r="0" b="0"/>
            </a:stretch>
          </a:blipFill>
        </p:spPr>
      </p:sp>
      <p:sp>
        <p:nvSpPr>
          <p:cNvPr name="Freeform 5" id="5"/>
          <p:cNvSpPr/>
          <p:nvPr/>
        </p:nvSpPr>
        <p:spPr>
          <a:xfrm flipH="false" flipV="false" rot="0">
            <a:off x="-63503" y="-66551"/>
            <a:ext cx="18418045" cy="10420093"/>
          </a:xfrm>
          <a:custGeom>
            <a:avLst/>
            <a:gdLst/>
            <a:ahLst/>
            <a:cxnLst/>
            <a:rect r="r" b="b" t="t" l="l"/>
            <a:pathLst>
              <a:path h="10420093" w="18418045">
                <a:moveTo>
                  <a:pt x="0" y="0"/>
                </a:moveTo>
                <a:lnTo>
                  <a:pt x="18418045" y="0"/>
                </a:lnTo>
                <a:lnTo>
                  <a:pt x="18418045" y="10420093"/>
                </a:lnTo>
                <a:lnTo>
                  <a:pt x="0" y="1042009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6" id="6"/>
          <p:cNvSpPr txBox="true"/>
          <p:nvPr/>
        </p:nvSpPr>
        <p:spPr>
          <a:xfrm rot="0">
            <a:off x="6388427" y="1754829"/>
            <a:ext cx="5998083" cy="530190"/>
          </a:xfrm>
          <a:prstGeom prst="rect">
            <a:avLst/>
          </a:prstGeom>
        </p:spPr>
        <p:txBody>
          <a:bodyPr anchor="t" rtlCol="false" tIns="0" lIns="0" bIns="0" rIns="0">
            <a:spAutoFit/>
          </a:bodyPr>
          <a:lstStyle/>
          <a:p>
            <a:pPr algn="l">
              <a:lnSpc>
                <a:spcPts val="3919"/>
              </a:lnSpc>
            </a:pPr>
            <a:r>
              <a:rPr lang="en-US" b="true" sz="2799">
                <a:solidFill>
                  <a:srgbClr val="000000"/>
                </a:solidFill>
                <a:latin typeface="Poppins Bold"/>
                <a:ea typeface="Poppins Bold"/>
                <a:cs typeface="Poppins Bold"/>
                <a:sym typeface="Poppins Bold"/>
              </a:rPr>
              <a:t>ESTADO DE RESULTADO INTEGRAL</a:t>
            </a:r>
          </a:p>
        </p:txBody>
      </p:sp>
      <p:sp>
        <p:nvSpPr>
          <p:cNvPr name="TextBox 7" id="7"/>
          <p:cNvSpPr txBox="true"/>
          <p:nvPr/>
        </p:nvSpPr>
        <p:spPr>
          <a:xfrm rot="0">
            <a:off x="1021090" y="3080185"/>
            <a:ext cx="4198058" cy="463515"/>
          </a:xfrm>
          <a:prstGeom prst="rect">
            <a:avLst/>
          </a:prstGeom>
        </p:spPr>
        <p:txBody>
          <a:bodyPr anchor="t" rtlCol="false" tIns="0" lIns="0" bIns="0" rIns="0">
            <a:spAutoFit/>
          </a:bodyPr>
          <a:lstStyle/>
          <a:p>
            <a:pPr algn="l">
              <a:lnSpc>
                <a:spcPts val="3499"/>
              </a:lnSpc>
            </a:pPr>
            <a:r>
              <a:rPr lang="en-US" b="true" sz="2499">
                <a:solidFill>
                  <a:srgbClr val="000000"/>
                </a:solidFill>
                <a:latin typeface="Poppins Bold"/>
                <a:ea typeface="Poppins Bold"/>
                <a:cs typeface="Poppins Bold"/>
                <a:sym typeface="Poppins Bold"/>
              </a:rPr>
              <a:t>CONCEPTO OPERACIONAL</a:t>
            </a:r>
          </a:p>
        </p:txBody>
      </p:sp>
      <p:sp>
        <p:nvSpPr>
          <p:cNvPr name="TextBox 8" id="8"/>
          <p:cNvSpPr txBox="true"/>
          <p:nvPr/>
        </p:nvSpPr>
        <p:spPr>
          <a:xfrm rot="0">
            <a:off x="11301260" y="2642454"/>
            <a:ext cx="766029" cy="479346"/>
          </a:xfrm>
          <a:prstGeom prst="rect">
            <a:avLst/>
          </a:prstGeom>
        </p:spPr>
        <p:txBody>
          <a:bodyPr anchor="t" rtlCol="false" tIns="0" lIns="0" bIns="0" rIns="0">
            <a:spAutoFit/>
          </a:bodyPr>
          <a:lstStyle/>
          <a:p>
            <a:pPr algn="l">
              <a:lnSpc>
                <a:spcPts val="3639"/>
              </a:lnSpc>
            </a:pPr>
            <a:r>
              <a:rPr lang="en-US" b="true" sz="2599">
                <a:solidFill>
                  <a:srgbClr val="000000"/>
                </a:solidFill>
                <a:latin typeface="Poppins Bold"/>
                <a:ea typeface="Poppins Bold"/>
                <a:cs typeface="Poppins Bold"/>
                <a:sym typeface="Poppins Bold"/>
              </a:rPr>
              <a:t>AÑO</a:t>
            </a:r>
          </a:p>
        </p:txBody>
      </p:sp>
      <p:sp>
        <p:nvSpPr>
          <p:cNvPr name="TextBox 9" id="9"/>
          <p:cNvSpPr txBox="true"/>
          <p:nvPr/>
        </p:nvSpPr>
        <p:spPr>
          <a:xfrm rot="0">
            <a:off x="1560890" y="4052497"/>
            <a:ext cx="3096758" cy="3362325"/>
          </a:xfrm>
          <a:prstGeom prst="rect">
            <a:avLst/>
          </a:prstGeom>
        </p:spPr>
        <p:txBody>
          <a:bodyPr anchor="t" rtlCol="false" tIns="0" lIns="0" bIns="0" rIns="0">
            <a:spAutoFit/>
          </a:bodyPr>
          <a:lstStyle/>
          <a:p>
            <a:pPr algn="ctr">
              <a:lnSpc>
                <a:spcPts val="6750"/>
              </a:lnSpc>
            </a:pPr>
            <a:r>
              <a:rPr lang="en-US" b="true" sz="2700">
                <a:solidFill>
                  <a:srgbClr val="000000"/>
                </a:solidFill>
                <a:latin typeface="Poppins Bold"/>
                <a:ea typeface="Poppins Bold"/>
                <a:cs typeface="Poppins Bold"/>
                <a:sym typeface="Poppins Bold"/>
              </a:rPr>
              <a:t>VENTAS SERVICIO COSTOS GASTOS UTILIDAD</a:t>
            </a:r>
          </a:p>
        </p:txBody>
      </p:sp>
      <p:sp>
        <p:nvSpPr>
          <p:cNvPr name="TextBox 10" id="10"/>
          <p:cNvSpPr txBox="true"/>
          <p:nvPr/>
        </p:nvSpPr>
        <p:spPr>
          <a:xfrm rot="0">
            <a:off x="5986167" y="3183588"/>
            <a:ext cx="1339577" cy="4231234"/>
          </a:xfrm>
          <a:prstGeom prst="rect">
            <a:avLst/>
          </a:prstGeom>
        </p:spPr>
        <p:txBody>
          <a:bodyPr anchor="t" rtlCol="false" tIns="0" lIns="0" bIns="0" rIns="0">
            <a:spAutoFit/>
          </a:bodyPr>
          <a:lstStyle/>
          <a:p>
            <a:pPr algn="ctr">
              <a:lnSpc>
                <a:spcPts val="6750"/>
              </a:lnSpc>
            </a:pPr>
            <a:r>
              <a:rPr lang="en-US" sz="2700">
                <a:solidFill>
                  <a:srgbClr val="000000"/>
                </a:solidFill>
                <a:latin typeface="Poppins"/>
                <a:ea typeface="Poppins"/>
                <a:cs typeface="Poppins"/>
                <a:sym typeface="Poppins"/>
              </a:rPr>
              <a:t>2020 55.738 53.893 20.254 </a:t>
            </a:r>
            <a:r>
              <a:rPr lang="en-US" b="true" sz="2700">
                <a:solidFill>
                  <a:srgbClr val="E60012"/>
                </a:solidFill>
                <a:latin typeface="Poppins Bold"/>
                <a:ea typeface="Poppins Bold"/>
                <a:cs typeface="Poppins Bold"/>
                <a:sym typeface="Poppins Bold"/>
              </a:rPr>
              <a:t>-18.409</a:t>
            </a:r>
          </a:p>
        </p:txBody>
      </p:sp>
      <p:sp>
        <p:nvSpPr>
          <p:cNvPr name="TextBox 11" id="11"/>
          <p:cNvSpPr txBox="true"/>
          <p:nvPr/>
        </p:nvSpPr>
        <p:spPr>
          <a:xfrm rot="0">
            <a:off x="8242087" y="3183588"/>
            <a:ext cx="1285713" cy="4231234"/>
          </a:xfrm>
          <a:prstGeom prst="rect">
            <a:avLst/>
          </a:prstGeom>
        </p:spPr>
        <p:txBody>
          <a:bodyPr anchor="t" rtlCol="false" tIns="0" lIns="0" bIns="0" rIns="0">
            <a:spAutoFit/>
          </a:bodyPr>
          <a:lstStyle/>
          <a:p>
            <a:pPr algn="ctr">
              <a:lnSpc>
                <a:spcPts val="6750"/>
              </a:lnSpc>
            </a:pPr>
            <a:r>
              <a:rPr lang="en-US" sz="2700">
                <a:solidFill>
                  <a:srgbClr val="000000"/>
                </a:solidFill>
                <a:latin typeface="Poppins"/>
                <a:ea typeface="Poppins"/>
                <a:cs typeface="Poppins"/>
                <a:sym typeface="Poppins"/>
              </a:rPr>
              <a:t>2021 108.805 79.502 27.197 </a:t>
            </a:r>
            <a:r>
              <a:rPr lang="en-US" b="true" sz="2700">
                <a:solidFill>
                  <a:srgbClr val="000000"/>
                </a:solidFill>
                <a:latin typeface="Poppins Bold"/>
                <a:ea typeface="Poppins Bold"/>
                <a:cs typeface="Poppins Bold"/>
                <a:sym typeface="Poppins Bold"/>
              </a:rPr>
              <a:t>2.106</a:t>
            </a:r>
          </a:p>
        </p:txBody>
      </p:sp>
      <p:sp>
        <p:nvSpPr>
          <p:cNvPr name="TextBox 12" id="12"/>
          <p:cNvSpPr txBox="true"/>
          <p:nvPr/>
        </p:nvSpPr>
        <p:spPr>
          <a:xfrm rot="0">
            <a:off x="10615870" y="3183588"/>
            <a:ext cx="1245137" cy="4231234"/>
          </a:xfrm>
          <a:prstGeom prst="rect">
            <a:avLst/>
          </a:prstGeom>
        </p:spPr>
        <p:txBody>
          <a:bodyPr anchor="t" rtlCol="false" tIns="0" lIns="0" bIns="0" rIns="0">
            <a:spAutoFit/>
          </a:bodyPr>
          <a:lstStyle/>
          <a:p>
            <a:pPr algn="ctr">
              <a:lnSpc>
                <a:spcPts val="6750"/>
              </a:lnSpc>
            </a:pPr>
            <a:r>
              <a:rPr lang="en-US" sz="2700">
                <a:solidFill>
                  <a:srgbClr val="000000"/>
                </a:solidFill>
                <a:latin typeface="Poppins"/>
                <a:ea typeface="Poppins"/>
                <a:cs typeface="Poppins"/>
                <a:sym typeface="Poppins"/>
              </a:rPr>
              <a:t>2022 130.336 93.032 26.954 </a:t>
            </a:r>
            <a:r>
              <a:rPr lang="en-US" b="true" sz="2700">
                <a:solidFill>
                  <a:srgbClr val="000000"/>
                </a:solidFill>
                <a:latin typeface="Poppins Bold"/>
                <a:ea typeface="Poppins Bold"/>
                <a:cs typeface="Poppins Bold"/>
                <a:sym typeface="Poppins Bold"/>
              </a:rPr>
              <a:t>10.350</a:t>
            </a:r>
          </a:p>
        </p:txBody>
      </p:sp>
      <p:sp>
        <p:nvSpPr>
          <p:cNvPr name="TextBox 13" id="13"/>
          <p:cNvSpPr txBox="true"/>
          <p:nvPr/>
        </p:nvSpPr>
        <p:spPr>
          <a:xfrm rot="0">
            <a:off x="13376453" y="6909997"/>
            <a:ext cx="878243" cy="504825"/>
          </a:xfrm>
          <a:prstGeom prst="rect">
            <a:avLst/>
          </a:prstGeom>
        </p:spPr>
        <p:txBody>
          <a:bodyPr anchor="t" rtlCol="false" tIns="0" lIns="0" bIns="0" rIns="0">
            <a:spAutoFit/>
          </a:bodyPr>
          <a:lstStyle/>
          <a:p>
            <a:pPr algn="l">
              <a:lnSpc>
                <a:spcPts val="3779"/>
              </a:lnSpc>
            </a:pPr>
            <a:r>
              <a:rPr lang="en-US" b="true" sz="2700">
                <a:solidFill>
                  <a:srgbClr val="000000"/>
                </a:solidFill>
                <a:latin typeface="Poppins Bold"/>
                <a:ea typeface="Poppins Bold"/>
                <a:cs typeface="Poppins Bold"/>
                <a:sym typeface="Poppins Bold"/>
              </a:rPr>
              <a:t>1.234</a:t>
            </a:r>
          </a:p>
        </p:txBody>
      </p:sp>
      <p:sp>
        <p:nvSpPr>
          <p:cNvPr name="TextBox 14" id="14"/>
          <p:cNvSpPr txBox="true"/>
          <p:nvPr/>
        </p:nvSpPr>
        <p:spPr>
          <a:xfrm rot="0">
            <a:off x="13182533" y="3183588"/>
            <a:ext cx="1273816" cy="3268637"/>
          </a:xfrm>
          <a:prstGeom prst="rect">
            <a:avLst/>
          </a:prstGeom>
        </p:spPr>
        <p:txBody>
          <a:bodyPr anchor="t" rtlCol="false" tIns="0" lIns="0" bIns="0" rIns="0">
            <a:spAutoFit/>
          </a:bodyPr>
          <a:lstStyle/>
          <a:p>
            <a:pPr algn="ctr">
              <a:lnSpc>
                <a:spcPts val="6750"/>
              </a:lnSpc>
            </a:pPr>
            <a:r>
              <a:rPr lang="en-US" sz="2700">
                <a:solidFill>
                  <a:srgbClr val="000000"/>
                </a:solidFill>
                <a:latin typeface="Poppins"/>
                <a:ea typeface="Poppins"/>
                <a:cs typeface="Poppins"/>
                <a:sym typeface="Poppins"/>
              </a:rPr>
              <a:t>2023 163.494 116.593</a:t>
            </a:r>
          </a:p>
          <a:p>
            <a:pPr algn="ctr">
              <a:lnSpc>
                <a:spcPts val="3779"/>
              </a:lnSpc>
            </a:pPr>
            <a:r>
              <a:rPr lang="en-US" sz="2700">
                <a:solidFill>
                  <a:srgbClr val="000000"/>
                </a:solidFill>
                <a:latin typeface="Open Sans 2"/>
                <a:ea typeface="Open Sans 2"/>
                <a:cs typeface="Open Sans 2"/>
                <a:sym typeface="Open Sans 2"/>
              </a:rPr>
              <a:t>45.667</a:t>
            </a:r>
          </a:p>
        </p:txBody>
      </p:sp>
      <p:sp>
        <p:nvSpPr>
          <p:cNvPr name="TextBox 15" id="15"/>
          <p:cNvSpPr txBox="true"/>
          <p:nvPr/>
        </p:nvSpPr>
        <p:spPr>
          <a:xfrm rot="0">
            <a:off x="15830560" y="4040838"/>
            <a:ext cx="1339225" cy="3373984"/>
          </a:xfrm>
          <a:prstGeom prst="rect">
            <a:avLst/>
          </a:prstGeom>
        </p:spPr>
        <p:txBody>
          <a:bodyPr anchor="t" rtlCol="false" tIns="0" lIns="0" bIns="0" rIns="0">
            <a:spAutoFit/>
          </a:bodyPr>
          <a:lstStyle/>
          <a:p>
            <a:pPr algn="ctr">
              <a:lnSpc>
                <a:spcPts val="6750"/>
              </a:lnSpc>
            </a:pPr>
            <a:r>
              <a:rPr lang="en-US" sz="2700">
                <a:solidFill>
                  <a:srgbClr val="000000"/>
                </a:solidFill>
                <a:latin typeface="Poppins"/>
                <a:ea typeface="Poppins"/>
                <a:cs typeface="Poppins"/>
                <a:sym typeface="Poppins"/>
              </a:rPr>
              <a:t>222.694 143.404 55.664 </a:t>
            </a:r>
            <a:r>
              <a:rPr lang="en-US" b="true" sz="2700">
                <a:solidFill>
                  <a:srgbClr val="000000"/>
                </a:solidFill>
                <a:latin typeface="Poppins Bold"/>
                <a:ea typeface="Poppins Bold"/>
                <a:cs typeface="Poppins Bold"/>
                <a:sym typeface="Poppins Bold"/>
              </a:rPr>
              <a:t>23.626</a:t>
            </a:r>
          </a:p>
        </p:txBody>
      </p:sp>
      <p:sp>
        <p:nvSpPr>
          <p:cNvPr name="TextBox 16" id="16"/>
          <p:cNvSpPr txBox="true"/>
          <p:nvPr/>
        </p:nvSpPr>
        <p:spPr>
          <a:xfrm rot="0">
            <a:off x="16095031" y="3402882"/>
            <a:ext cx="799938" cy="482498"/>
          </a:xfrm>
          <a:prstGeom prst="rect">
            <a:avLst/>
          </a:prstGeom>
        </p:spPr>
        <p:txBody>
          <a:bodyPr anchor="t" rtlCol="false" tIns="0" lIns="0" bIns="0" rIns="0">
            <a:spAutoFit/>
          </a:bodyPr>
          <a:lstStyle/>
          <a:p>
            <a:pPr algn="l">
              <a:lnSpc>
                <a:spcPts val="3779"/>
              </a:lnSpc>
            </a:pPr>
            <a:r>
              <a:rPr lang="en-US" sz="2700">
                <a:solidFill>
                  <a:srgbClr val="000000"/>
                </a:solidFill>
                <a:latin typeface="Open Sans 2"/>
                <a:ea typeface="Open Sans 2"/>
                <a:cs typeface="Open Sans 2"/>
                <a:sym typeface="Open Sans 2"/>
              </a:rPr>
              <a:t>2024</a:t>
            </a:r>
          </a:p>
        </p:txBody>
      </p:sp>
      <p:sp>
        <p:nvSpPr>
          <p:cNvPr name="TextBox 17" id="17"/>
          <p:cNvSpPr txBox="true"/>
          <p:nvPr/>
        </p:nvSpPr>
        <p:spPr>
          <a:xfrm rot="0">
            <a:off x="755752" y="7832684"/>
            <a:ext cx="6040145" cy="351206"/>
          </a:xfrm>
          <a:prstGeom prst="rect">
            <a:avLst/>
          </a:prstGeom>
        </p:spPr>
        <p:txBody>
          <a:bodyPr anchor="t" rtlCol="false" tIns="0" lIns="0" bIns="0" rIns="0">
            <a:spAutoFit/>
          </a:bodyPr>
          <a:lstStyle/>
          <a:p>
            <a:pPr algn="l">
              <a:lnSpc>
                <a:spcPts val="2782"/>
              </a:lnSpc>
            </a:pPr>
            <a:r>
              <a:rPr lang="en-US" sz="1987" i="true">
                <a:solidFill>
                  <a:srgbClr val="000000"/>
                </a:solidFill>
                <a:latin typeface="Open Sans 2 Italics"/>
                <a:ea typeface="Open Sans 2 Italics"/>
                <a:cs typeface="Open Sans 2 Italics"/>
                <a:sym typeface="Open Sans 2 Italics"/>
              </a:rPr>
              <a:t>*CIFRAS EXPRESADAS EN MILLONES DE PESOS ($ COP)</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bg>
      <p:bgPr>
        <a:solidFill>
          <a:srgbClr val="42A0D8"/>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4431735" cy="4885287"/>
          </a:xfrm>
          <a:custGeom>
            <a:avLst/>
            <a:gdLst/>
            <a:ahLst/>
            <a:cxnLst/>
            <a:rect r="r" b="b" t="t" l="l"/>
            <a:pathLst>
              <a:path h="4885287" w="4431735">
                <a:moveTo>
                  <a:pt x="0" y="0"/>
                </a:moveTo>
                <a:lnTo>
                  <a:pt x="4431735" y="0"/>
                </a:lnTo>
                <a:lnTo>
                  <a:pt x="4431735" y="4885287"/>
                </a:lnTo>
                <a:lnTo>
                  <a:pt x="0" y="4885287"/>
                </a:lnTo>
                <a:lnTo>
                  <a:pt x="0" y="0"/>
                </a:lnTo>
                <a:close/>
              </a:path>
            </a:pathLst>
          </a:custGeom>
          <a:blipFill>
            <a:blip r:embed="rId2"/>
            <a:stretch>
              <a:fillRect l="-118256" t="-2821" r="-8320" b="-12453"/>
            </a:stretch>
          </a:blipFill>
        </p:spPr>
      </p:sp>
      <p:sp>
        <p:nvSpPr>
          <p:cNvPr name="Freeform 3" id="3"/>
          <p:cNvSpPr/>
          <p:nvPr/>
        </p:nvSpPr>
        <p:spPr>
          <a:xfrm flipH="false" flipV="false" rot="0">
            <a:off x="14205766" y="4886439"/>
            <a:ext cx="4082234" cy="4886439"/>
          </a:xfrm>
          <a:custGeom>
            <a:avLst/>
            <a:gdLst/>
            <a:ahLst/>
            <a:cxnLst/>
            <a:rect r="r" b="b" t="t" l="l"/>
            <a:pathLst>
              <a:path h="4886439" w="4082234">
                <a:moveTo>
                  <a:pt x="0" y="0"/>
                </a:moveTo>
                <a:lnTo>
                  <a:pt x="4082234" y="0"/>
                </a:lnTo>
                <a:lnTo>
                  <a:pt x="4082234" y="4886440"/>
                </a:lnTo>
                <a:lnTo>
                  <a:pt x="0" y="4886440"/>
                </a:lnTo>
                <a:lnTo>
                  <a:pt x="0" y="0"/>
                </a:lnTo>
                <a:close/>
              </a:path>
            </a:pathLst>
          </a:custGeom>
          <a:blipFill>
            <a:blip r:embed="rId3"/>
            <a:stretch>
              <a:fillRect l="-84050" t="0" r="-29165" b="0"/>
            </a:stretch>
          </a:blipFill>
        </p:spPr>
      </p:sp>
      <p:sp>
        <p:nvSpPr>
          <p:cNvPr name="Freeform 4" id="4"/>
          <p:cNvSpPr/>
          <p:nvPr/>
        </p:nvSpPr>
        <p:spPr>
          <a:xfrm flipH="false" flipV="false" rot="0">
            <a:off x="9318755" y="4886439"/>
            <a:ext cx="4886439" cy="4886439"/>
          </a:xfrm>
          <a:custGeom>
            <a:avLst/>
            <a:gdLst/>
            <a:ahLst/>
            <a:cxnLst/>
            <a:rect r="r" b="b" t="t" l="l"/>
            <a:pathLst>
              <a:path h="4886439" w="4886439">
                <a:moveTo>
                  <a:pt x="0" y="0"/>
                </a:moveTo>
                <a:lnTo>
                  <a:pt x="4886439" y="0"/>
                </a:lnTo>
                <a:lnTo>
                  <a:pt x="4886439" y="4886440"/>
                </a:lnTo>
                <a:lnTo>
                  <a:pt x="0" y="4886440"/>
                </a:lnTo>
                <a:lnTo>
                  <a:pt x="0" y="0"/>
                </a:lnTo>
                <a:close/>
              </a:path>
            </a:pathLst>
          </a:custGeom>
          <a:blipFill>
            <a:blip r:embed="rId4"/>
            <a:stretch>
              <a:fillRect l="-25000" t="0" r="-25000" b="0"/>
            </a:stretch>
          </a:blipFill>
        </p:spPr>
      </p:sp>
      <p:sp>
        <p:nvSpPr>
          <p:cNvPr name="Freeform 5" id="5"/>
          <p:cNvSpPr/>
          <p:nvPr/>
        </p:nvSpPr>
        <p:spPr>
          <a:xfrm flipH="false" flipV="false" rot="0">
            <a:off x="4431735" y="4886439"/>
            <a:ext cx="4886439" cy="4886439"/>
          </a:xfrm>
          <a:custGeom>
            <a:avLst/>
            <a:gdLst/>
            <a:ahLst/>
            <a:cxnLst/>
            <a:rect r="r" b="b" t="t" l="l"/>
            <a:pathLst>
              <a:path h="4886439" w="4886439">
                <a:moveTo>
                  <a:pt x="0" y="0"/>
                </a:moveTo>
                <a:lnTo>
                  <a:pt x="4886439" y="0"/>
                </a:lnTo>
                <a:lnTo>
                  <a:pt x="4886439" y="4886440"/>
                </a:lnTo>
                <a:lnTo>
                  <a:pt x="0" y="4886440"/>
                </a:lnTo>
                <a:lnTo>
                  <a:pt x="0" y="0"/>
                </a:lnTo>
                <a:close/>
              </a:path>
            </a:pathLst>
          </a:custGeom>
          <a:blipFill>
            <a:blip r:embed="rId5"/>
            <a:stretch>
              <a:fillRect l="0" t="-38888" r="0" b="-38845"/>
            </a:stretch>
          </a:blipFill>
        </p:spPr>
      </p:sp>
      <p:sp>
        <p:nvSpPr>
          <p:cNvPr name="Freeform 6" id="6"/>
          <p:cNvSpPr/>
          <p:nvPr/>
        </p:nvSpPr>
        <p:spPr>
          <a:xfrm flipH="false" flipV="false" rot="0">
            <a:off x="0" y="4886439"/>
            <a:ext cx="4431163" cy="4886439"/>
          </a:xfrm>
          <a:custGeom>
            <a:avLst/>
            <a:gdLst/>
            <a:ahLst/>
            <a:cxnLst/>
            <a:rect r="r" b="b" t="t" l="l"/>
            <a:pathLst>
              <a:path h="4886439" w="4431163">
                <a:moveTo>
                  <a:pt x="0" y="0"/>
                </a:moveTo>
                <a:lnTo>
                  <a:pt x="4431163" y="0"/>
                </a:lnTo>
                <a:lnTo>
                  <a:pt x="4431163" y="4886440"/>
                </a:lnTo>
                <a:lnTo>
                  <a:pt x="0" y="4886440"/>
                </a:lnTo>
                <a:lnTo>
                  <a:pt x="0" y="0"/>
                </a:lnTo>
                <a:close/>
              </a:path>
            </a:pathLst>
          </a:custGeom>
          <a:blipFill>
            <a:blip r:embed="rId6"/>
            <a:stretch>
              <a:fillRect l="-10274" t="0" r="0" b="0"/>
            </a:stretch>
          </a:blipFill>
        </p:spPr>
      </p:sp>
      <p:sp>
        <p:nvSpPr>
          <p:cNvPr name="Freeform 7" id="7"/>
          <p:cNvSpPr/>
          <p:nvPr/>
        </p:nvSpPr>
        <p:spPr>
          <a:xfrm flipH="false" flipV="false" rot="0">
            <a:off x="12794847" y="9258300"/>
            <a:ext cx="4781550" cy="962025"/>
          </a:xfrm>
          <a:custGeom>
            <a:avLst/>
            <a:gdLst/>
            <a:ahLst/>
            <a:cxnLst/>
            <a:rect r="r" b="b" t="t" l="l"/>
            <a:pathLst>
              <a:path h="962025" w="4781550">
                <a:moveTo>
                  <a:pt x="0" y="0"/>
                </a:moveTo>
                <a:lnTo>
                  <a:pt x="4781550" y="0"/>
                </a:lnTo>
                <a:lnTo>
                  <a:pt x="4781550" y="962025"/>
                </a:lnTo>
                <a:lnTo>
                  <a:pt x="0" y="962025"/>
                </a:lnTo>
                <a:lnTo>
                  <a:pt x="0" y="0"/>
                </a:lnTo>
                <a:close/>
              </a:path>
            </a:pathLst>
          </a:custGeom>
          <a:blipFill>
            <a:blip r:embed="rId7"/>
            <a:stretch>
              <a:fillRect l="0" t="0" r="0" b="0"/>
            </a:stretch>
          </a:blipFill>
        </p:spPr>
      </p:sp>
      <p:sp>
        <p:nvSpPr>
          <p:cNvPr name="Freeform 8" id="8"/>
          <p:cNvSpPr/>
          <p:nvPr/>
        </p:nvSpPr>
        <p:spPr>
          <a:xfrm flipH="false" flipV="false" rot="0">
            <a:off x="0" y="8375028"/>
            <a:ext cx="18288000" cy="1911972"/>
          </a:xfrm>
          <a:custGeom>
            <a:avLst/>
            <a:gdLst/>
            <a:ahLst/>
            <a:cxnLst/>
            <a:rect r="r" b="b" t="t" l="l"/>
            <a:pathLst>
              <a:path h="1911972" w="18288000">
                <a:moveTo>
                  <a:pt x="0" y="0"/>
                </a:moveTo>
                <a:lnTo>
                  <a:pt x="18288000" y="0"/>
                </a:lnTo>
                <a:lnTo>
                  <a:pt x="18288000" y="1911972"/>
                </a:lnTo>
                <a:lnTo>
                  <a:pt x="0" y="1911972"/>
                </a:lnTo>
                <a:lnTo>
                  <a:pt x="0" y="0"/>
                </a:lnTo>
                <a:close/>
              </a:path>
            </a:pathLst>
          </a:custGeom>
          <a:blipFill>
            <a:blip r:embed="rId8"/>
            <a:stretch>
              <a:fillRect l="0" t="-29924" r="0" b="-99"/>
            </a:stretch>
          </a:blipFill>
        </p:spPr>
      </p:sp>
      <p:sp>
        <p:nvSpPr>
          <p:cNvPr name="Freeform 9" id="9"/>
          <p:cNvSpPr/>
          <p:nvPr/>
        </p:nvSpPr>
        <p:spPr>
          <a:xfrm flipH="false" flipV="false" rot="0">
            <a:off x="4431735" y="0"/>
            <a:ext cx="9444295" cy="4884715"/>
          </a:xfrm>
          <a:custGeom>
            <a:avLst/>
            <a:gdLst/>
            <a:ahLst/>
            <a:cxnLst/>
            <a:rect r="r" b="b" t="t" l="l"/>
            <a:pathLst>
              <a:path h="4884715" w="9444295">
                <a:moveTo>
                  <a:pt x="0" y="0"/>
                </a:moveTo>
                <a:lnTo>
                  <a:pt x="9444295" y="0"/>
                </a:lnTo>
                <a:lnTo>
                  <a:pt x="9444295" y="4884716"/>
                </a:lnTo>
                <a:lnTo>
                  <a:pt x="0" y="4884716"/>
                </a:lnTo>
                <a:lnTo>
                  <a:pt x="0" y="0"/>
                </a:lnTo>
                <a:close/>
              </a:path>
            </a:pathLst>
          </a:custGeom>
          <a:blipFill>
            <a:blip r:embed="rId9"/>
            <a:stretch>
              <a:fillRect l="0" t="-21434" r="-43" b="-21585"/>
            </a:stretch>
          </a:blipFill>
        </p:spPr>
      </p:sp>
      <p:sp>
        <p:nvSpPr>
          <p:cNvPr name="Freeform 10" id="10"/>
          <p:cNvSpPr/>
          <p:nvPr/>
        </p:nvSpPr>
        <p:spPr>
          <a:xfrm flipH="false" flipV="false" rot="0">
            <a:off x="13876030" y="0"/>
            <a:ext cx="4411970" cy="4885287"/>
          </a:xfrm>
          <a:custGeom>
            <a:avLst/>
            <a:gdLst/>
            <a:ahLst/>
            <a:cxnLst/>
            <a:rect r="r" b="b" t="t" l="l"/>
            <a:pathLst>
              <a:path h="4885287" w="4411970">
                <a:moveTo>
                  <a:pt x="0" y="0"/>
                </a:moveTo>
                <a:lnTo>
                  <a:pt x="4411970" y="0"/>
                </a:lnTo>
                <a:lnTo>
                  <a:pt x="4411970" y="4885287"/>
                </a:lnTo>
                <a:lnTo>
                  <a:pt x="0" y="4885287"/>
                </a:lnTo>
                <a:lnTo>
                  <a:pt x="0" y="0"/>
                </a:lnTo>
                <a:close/>
              </a:path>
            </a:pathLst>
          </a:custGeom>
          <a:blipFill>
            <a:blip r:embed="rId10"/>
            <a:stretch>
              <a:fillRect l="-56241" t="-11" r="-41016" b="0"/>
            </a:stretch>
          </a:blipFill>
        </p:spPr>
      </p:sp>
      <p:grpSp>
        <p:nvGrpSpPr>
          <p:cNvPr name="Group 11" id="11"/>
          <p:cNvGrpSpPr>
            <a:grpSpLocks noChangeAspect="true"/>
          </p:cNvGrpSpPr>
          <p:nvPr/>
        </p:nvGrpSpPr>
        <p:grpSpPr>
          <a:xfrm rot="0">
            <a:off x="0" y="0"/>
            <a:ext cx="18288000" cy="10287000"/>
            <a:chOff x="0" y="0"/>
            <a:chExt cx="18288000" cy="10287000"/>
          </a:xfrm>
        </p:grpSpPr>
        <p:sp>
          <p:nvSpPr>
            <p:cNvPr name="Freeform 12" id="12"/>
            <p:cNvSpPr/>
            <p:nvPr/>
          </p:nvSpPr>
          <p:spPr>
            <a:xfrm flipH="false" flipV="false" rot="0">
              <a:off x="0" y="0"/>
              <a:ext cx="18288000" cy="10287000"/>
            </a:xfrm>
            <a:custGeom>
              <a:avLst/>
              <a:gdLst/>
              <a:ahLst/>
              <a:cxnLst/>
              <a:rect r="r" b="b" t="t" l="l"/>
              <a:pathLst>
                <a:path h="10287000" w="18288000">
                  <a:moveTo>
                    <a:pt x="0" y="0"/>
                  </a:moveTo>
                  <a:lnTo>
                    <a:pt x="0" y="10287000"/>
                  </a:lnTo>
                  <a:lnTo>
                    <a:pt x="18288000" y="10287000"/>
                  </a:lnTo>
                  <a:lnTo>
                    <a:pt x="18288000" y="0"/>
                  </a:lnTo>
                  <a:close/>
                </a:path>
              </a:pathLst>
            </a:custGeom>
            <a:solidFill>
              <a:srgbClr val="42A0D8"/>
            </a:solidFill>
          </p:spPr>
        </p:sp>
      </p:grpSp>
      <p:sp>
        <p:nvSpPr>
          <p:cNvPr name="Freeform 13" id="13"/>
          <p:cNvSpPr/>
          <p:nvPr/>
        </p:nvSpPr>
        <p:spPr>
          <a:xfrm flipH="false" flipV="false" rot="0">
            <a:off x="259842" y="341881"/>
            <a:ext cx="3457575" cy="876300"/>
          </a:xfrm>
          <a:custGeom>
            <a:avLst/>
            <a:gdLst/>
            <a:ahLst/>
            <a:cxnLst/>
            <a:rect r="r" b="b" t="t" l="l"/>
            <a:pathLst>
              <a:path h="876300" w="3457575">
                <a:moveTo>
                  <a:pt x="0" y="0"/>
                </a:moveTo>
                <a:lnTo>
                  <a:pt x="3457575" y="0"/>
                </a:lnTo>
                <a:lnTo>
                  <a:pt x="3457575" y="876300"/>
                </a:lnTo>
                <a:lnTo>
                  <a:pt x="0" y="876300"/>
                </a:lnTo>
                <a:lnTo>
                  <a:pt x="0" y="0"/>
                </a:lnTo>
                <a:close/>
              </a:path>
            </a:pathLst>
          </a:custGeom>
          <a:blipFill>
            <a:blip r:embed="rId11"/>
            <a:stretch>
              <a:fillRect l="0" t="0" r="0" b="0"/>
            </a:stretch>
          </a:blipFill>
        </p:spPr>
      </p:sp>
      <p:sp>
        <p:nvSpPr>
          <p:cNvPr name="Freeform 14" id="14"/>
          <p:cNvSpPr/>
          <p:nvPr/>
        </p:nvSpPr>
        <p:spPr>
          <a:xfrm flipH="false" flipV="false" rot="0">
            <a:off x="152400" y="8527428"/>
            <a:ext cx="18135600" cy="1759572"/>
          </a:xfrm>
          <a:custGeom>
            <a:avLst/>
            <a:gdLst/>
            <a:ahLst/>
            <a:cxnLst/>
            <a:rect r="r" b="b" t="t" l="l"/>
            <a:pathLst>
              <a:path h="1759572" w="18135600">
                <a:moveTo>
                  <a:pt x="0" y="0"/>
                </a:moveTo>
                <a:lnTo>
                  <a:pt x="18135600" y="0"/>
                </a:lnTo>
                <a:lnTo>
                  <a:pt x="18135600" y="1759572"/>
                </a:lnTo>
                <a:lnTo>
                  <a:pt x="0" y="1759572"/>
                </a:lnTo>
                <a:lnTo>
                  <a:pt x="0" y="0"/>
                </a:lnTo>
                <a:close/>
              </a:path>
            </a:pathLst>
          </a:custGeom>
          <a:blipFill>
            <a:blip r:embed="rId8"/>
            <a:stretch>
              <a:fillRect l="0" t="-32516" r="-840" b="-8769"/>
            </a:stretch>
          </a:blipFill>
        </p:spPr>
      </p:sp>
      <p:grpSp>
        <p:nvGrpSpPr>
          <p:cNvPr name="Group 15" id="15"/>
          <p:cNvGrpSpPr>
            <a:grpSpLocks noChangeAspect="true"/>
          </p:cNvGrpSpPr>
          <p:nvPr/>
        </p:nvGrpSpPr>
        <p:grpSpPr>
          <a:xfrm rot="0">
            <a:off x="3573494" y="4103265"/>
            <a:ext cx="12338656" cy="1040235"/>
            <a:chOff x="0" y="0"/>
            <a:chExt cx="12338660" cy="1040232"/>
          </a:xfrm>
        </p:grpSpPr>
        <p:sp>
          <p:nvSpPr>
            <p:cNvPr name="Freeform 16" id="16"/>
            <p:cNvSpPr/>
            <p:nvPr/>
          </p:nvSpPr>
          <p:spPr>
            <a:xfrm flipH="false" flipV="false" rot="0">
              <a:off x="0" y="0"/>
              <a:ext cx="12338685" cy="1040257"/>
            </a:xfrm>
            <a:custGeom>
              <a:avLst/>
              <a:gdLst/>
              <a:ahLst/>
              <a:cxnLst/>
              <a:rect r="r" b="b" t="t" l="l"/>
              <a:pathLst>
                <a:path h="1040257" w="12338685">
                  <a:moveTo>
                    <a:pt x="0" y="0"/>
                  </a:moveTo>
                  <a:lnTo>
                    <a:pt x="0" y="1040257"/>
                  </a:lnTo>
                  <a:lnTo>
                    <a:pt x="12338685" y="1040257"/>
                  </a:lnTo>
                  <a:lnTo>
                    <a:pt x="12338685" y="0"/>
                  </a:lnTo>
                  <a:close/>
                </a:path>
              </a:pathLst>
            </a:custGeom>
            <a:solidFill>
              <a:srgbClr val="FF66C4"/>
            </a:solidFill>
          </p:spPr>
        </p:sp>
      </p:grpSp>
      <p:sp>
        <p:nvSpPr>
          <p:cNvPr name="Freeform 17" id="17"/>
          <p:cNvSpPr/>
          <p:nvPr/>
        </p:nvSpPr>
        <p:spPr>
          <a:xfrm flipH="false" flipV="false" rot="0">
            <a:off x="12794847" y="9292523"/>
            <a:ext cx="4781550" cy="962025"/>
          </a:xfrm>
          <a:custGeom>
            <a:avLst/>
            <a:gdLst/>
            <a:ahLst/>
            <a:cxnLst/>
            <a:rect r="r" b="b" t="t" l="l"/>
            <a:pathLst>
              <a:path h="962025" w="4781550">
                <a:moveTo>
                  <a:pt x="0" y="0"/>
                </a:moveTo>
                <a:lnTo>
                  <a:pt x="4781550" y="0"/>
                </a:lnTo>
                <a:lnTo>
                  <a:pt x="4781550" y="962025"/>
                </a:lnTo>
                <a:lnTo>
                  <a:pt x="0" y="962025"/>
                </a:lnTo>
                <a:lnTo>
                  <a:pt x="0" y="0"/>
                </a:lnTo>
                <a:close/>
              </a:path>
            </a:pathLst>
          </a:custGeom>
          <a:blipFill>
            <a:blip r:embed="rId7"/>
            <a:stretch>
              <a:fillRect l="0" t="0" r="0" b="0"/>
            </a:stretch>
          </a:blipFill>
        </p:spPr>
      </p:sp>
      <p:sp>
        <p:nvSpPr>
          <p:cNvPr name="Freeform 18" id="18"/>
          <p:cNvSpPr/>
          <p:nvPr/>
        </p:nvSpPr>
        <p:spPr>
          <a:xfrm flipH="false" flipV="false" rot="0">
            <a:off x="3764280" y="3928872"/>
            <a:ext cx="11990832" cy="1408176"/>
          </a:xfrm>
          <a:custGeom>
            <a:avLst/>
            <a:gdLst/>
            <a:ahLst/>
            <a:cxnLst/>
            <a:rect r="r" b="b" t="t" l="l"/>
            <a:pathLst>
              <a:path h="1408176" w="11990832">
                <a:moveTo>
                  <a:pt x="0" y="0"/>
                </a:moveTo>
                <a:lnTo>
                  <a:pt x="11990832" y="0"/>
                </a:lnTo>
                <a:lnTo>
                  <a:pt x="11990832" y="1408176"/>
                </a:lnTo>
                <a:lnTo>
                  <a:pt x="0" y="1408176"/>
                </a:lnTo>
                <a:lnTo>
                  <a:pt x="0" y="0"/>
                </a:lnTo>
                <a:close/>
              </a:path>
            </a:pathLst>
          </a:custGeom>
          <a:blipFill>
            <a:blip r:embed="rId12"/>
            <a:stretch>
              <a:fillRect l="0" t="0" r="0" b="0"/>
            </a:stretch>
          </a:blipFill>
        </p:spPr>
      </p:sp>
      <p:grpSp>
        <p:nvGrpSpPr>
          <p:cNvPr name="Group 19" id="19"/>
          <p:cNvGrpSpPr>
            <a:grpSpLocks noChangeAspect="true"/>
          </p:cNvGrpSpPr>
          <p:nvPr/>
        </p:nvGrpSpPr>
        <p:grpSpPr>
          <a:xfrm rot="0">
            <a:off x="0" y="0"/>
            <a:ext cx="18288000" cy="10287000"/>
            <a:chOff x="0" y="0"/>
            <a:chExt cx="18288000" cy="10287000"/>
          </a:xfrm>
        </p:grpSpPr>
        <p:sp>
          <p:nvSpPr>
            <p:cNvPr name="Freeform 20" id="20"/>
            <p:cNvSpPr/>
            <p:nvPr/>
          </p:nvSpPr>
          <p:spPr>
            <a:xfrm flipH="false" flipV="false" rot="0">
              <a:off x="0" y="0"/>
              <a:ext cx="18288000" cy="10287000"/>
            </a:xfrm>
            <a:custGeom>
              <a:avLst/>
              <a:gdLst/>
              <a:ahLst/>
              <a:cxnLst/>
              <a:rect r="r" b="b" t="t" l="l"/>
              <a:pathLst>
                <a:path h="10287000" w="18288000">
                  <a:moveTo>
                    <a:pt x="0" y="0"/>
                  </a:moveTo>
                  <a:lnTo>
                    <a:pt x="0" y="10287000"/>
                  </a:lnTo>
                  <a:lnTo>
                    <a:pt x="18288000" y="10287000"/>
                  </a:lnTo>
                  <a:lnTo>
                    <a:pt x="18288000" y="0"/>
                  </a:lnTo>
                  <a:close/>
                </a:path>
              </a:pathLst>
            </a:custGeom>
            <a:solidFill>
              <a:srgbClr val="000000">
                <a:alpha val="0"/>
              </a:srgbClr>
            </a:solidFill>
          </p:spPr>
        </p:sp>
      </p:grpSp>
      <p:sp>
        <p:nvSpPr>
          <p:cNvPr name="TextBox 21" id="21"/>
          <p:cNvSpPr txBox="true"/>
          <p:nvPr/>
        </p:nvSpPr>
        <p:spPr>
          <a:xfrm rot="0">
            <a:off x="3779025" y="3176083"/>
            <a:ext cx="4582849" cy="1139790"/>
          </a:xfrm>
          <a:prstGeom prst="rect">
            <a:avLst/>
          </a:prstGeom>
        </p:spPr>
        <p:txBody>
          <a:bodyPr anchor="t" rtlCol="false" tIns="0" lIns="0" bIns="0" rIns="0">
            <a:spAutoFit/>
          </a:bodyPr>
          <a:lstStyle/>
          <a:p>
            <a:pPr algn="l">
              <a:lnSpc>
                <a:spcPts val="8539"/>
              </a:lnSpc>
            </a:pPr>
            <a:r>
              <a:rPr lang="en-US" b="true" sz="6099">
                <a:solidFill>
                  <a:srgbClr val="FFFFFF"/>
                </a:solidFill>
                <a:latin typeface="Poppins Bold"/>
                <a:ea typeface="Poppins Bold"/>
                <a:cs typeface="Poppins Bold"/>
                <a:sym typeface="Poppins Bold"/>
              </a:rPr>
              <a:t>Sección #6</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59842" y="341881"/>
            <a:ext cx="3457575" cy="876300"/>
          </a:xfrm>
          <a:custGeom>
            <a:avLst/>
            <a:gdLst/>
            <a:ahLst/>
            <a:cxnLst/>
            <a:rect r="r" b="b" t="t" l="l"/>
            <a:pathLst>
              <a:path h="876300" w="3457575">
                <a:moveTo>
                  <a:pt x="0" y="0"/>
                </a:moveTo>
                <a:lnTo>
                  <a:pt x="3457575" y="0"/>
                </a:lnTo>
                <a:lnTo>
                  <a:pt x="3457575" y="876300"/>
                </a:lnTo>
                <a:lnTo>
                  <a:pt x="0" y="876300"/>
                </a:lnTo>
                <a:lnTo>
                  <a:pt x="0" y="0"/>
                </a:lnTo>
                <a:close/>
              </a:path>
            </a:pathLst>
          </a:custGeom>
          <a:blipFill>
            <a:blip r:embed="rId2"/>
            <a:stretch>
              <a:fillRect l="0" t="0" r="0" b="0"/>
            </a:stretch>
          </a:blipFill>
        </p:spPr>
      </p:sp>
      <p:sp>
        <p:nvSpPr>
          <p:cNvPr name="Freeform 3" id="3"/>
          <p:cNvSpPr/>
          <p:nvPr/>
        </p:nvSpPr>
        <p:spPr>
          <a:xfrm flipH="false" flipV="false" rot="0">
            <a:off x="0" y="8375028"/>
            <a:ext cx="18288000" cy="1911972"/>
          </a:xfrm>
          <a:custGeom>
            <a:avLst/>
            <a:gdLst/>
            <a:ahLst/>
            <a:cxnLst/>
            <a:rect r="r" b="b" t="t" l="l"/>
            <a:pathLst>
              <a:path h="1911972" w="18288000">
                <a:moveTo>
                  <a:pt x="0" y="0"/>
                </a:moveTo>
                <a:lnTo>
                  <a:pt x="18288000" y="0"/>
                </a:lnTo>
                <a:lnTo>
                  <a:pt x="18288000" y="1911972"/>
                </a:lnTo>
                <a:lnTo>
                  <a:pt x="0" y="1911972"/>
                </a:lnTo>
                <a:lnTo>
                  <a:pt x="0" y="0"/>
                </a:lnTo>
                <a:close/>
              </a:path>
            </a:pathLst>
          </a:custGeom>
          <a:blipFill>
            <a:blip r:embed="rId3"/>
            <a:stretch>
              <a:fillRect l="0" t="-29924" r="0" b="-99"/>
            </a:stretch>
          </a:blipFill>
        </p:spPr>
      </p:sp>
      <p:sp>
        <p:nvSpPr>
          <p:cNvPr name="Freeform 4" id="4"/>
          <p:cNvSpPr/>
          <p:nvPr/>
        </p:nvSpPr>
        <p:spPr>
          <a:xfrm flipH="false" flipV="false" rot="0">
            <a:off x="12794847" y="9258300"/>
            <a:ext cx="4781550" cy="962025"/>
          </a:xfrm>
          <a:custGeom>
            <a:avLst/>
            <a:gdLst/>
            <a:ahLst/>
            <a:cxnLst/>
            <a:rect r="r" b="b" t="t" l="l"/>
            <a:pathLst>
              <a:path h="962025" w="4781550">
                <a:moveTo>
                  <a:pt x="0" y="0"/>
                </a:moveTo>
                <a:lnTo>
                  <a:pt x="4781550" y="0"/>
                </a:lnTo>
                <a:lnTo>
                  <a:pt x="4781550" y="962025"/>
                </a:lnTo>
                <a:lnTo>
                  <a:pt x="0" y="962025"/>
                </a:lnTo>
                <a:lnTo>
                  <a:pt x="0" y="0"/>
                </a:lnTo>
                <a:close/>
              </a:path>
            </a:pathLst>
          </a:custGeom>
          <a:blipFill>
            <a:blip r:embed="rId4"/>
            <a:stretch>
              <a:fillRect l="0" t="0" r="0" b="0"/>
            </a:stretch>
          </a:blipFill>
        </p:spPr>
      </p:sp>
      <p:grpSp>
        <p:nvGrpSpPr>
          <p:cNvPr name="Group 5" id="5"/>
          <p:cNvGrpSpPr/>
          <p:nvPr/>
        </p:nvGrpSpPr>
        <p:grpSpPr>
          <a:xfrm rot="0">
            <a:off x="3022007" y="1218181"/>
            <a:ext cx="12243986" cy="7659969"/>
            <a:chOff x="0" y="0"/>
            <a:chExt cx="1299211" cy="812800"/>
          </a:xfrm>
        </p:grpSpPr>
        <p:sp>
          <p:nvSpPr>
            <p:cNvPr name="Freeform 6" id="6"/>
            <p:cNvSpPr/>
            <p:nvPr/>
          </p:nvSpPr>
          <p:spPr>
            <a:xfrm flipH="false" flipV="false" rot="0">
              <a:off x="0" y="0"/>
              <a:ext cx="1299211" cy="812800"/>
            </a:xfrm>
            <a:custGeom>
              <a:avLst/>
              <a:gdLst/>
              <a:ahLst/>
              <a:cxnLst/>
              <a:rect r="r" b="b" t="t" l="l"/>
              <a:pathLst>
                <a:path h="812800" w="1299211">
                  <a:moveTo>
                    <a:pt x="14543" y="0"/>
                  </a:moveTo>
                  <a:lnTo>
                    <a:pt x="1284668" y="0"/>
                  </a:lnTo>
                  <a:cubicBezTo>
                    <a:pt x="1288525" y="0"/>
                    <a:pt x="1292224" y="1532"/>
                    <a:pt x="1294951" y="4260"/>
                  </a:cubicBezTo>
                  <a:cubicBezTo>
                    <a:pt x="1297678" y="6987"/>
                    <a:pt x="1299211" y="10686"/>
                    <a:pt x="1299211" y="14543"/>
                  </a:cubicBezTo>
                  <a:lnTo>
                    <a:pt x="1299211" y="798257"/>
                  </a:lnTo>
                  <a:cubicBezTo>
                    <a:pt x="1299211" y="802114"/>
                    <a:pt x="1297678" y="805813"/>
                    <a:pt x="1294951" y="808540"/>
                  </a:cubicBezTo>
                  <a:cubicBezTo>
                    <a:pt x="1292224" y="811268"/>
                    <a:pt x="1288525" y="812800"/>
                    <a:pt x="1284668" y="812800"/>
                  </a:cubicBezTo>
                  <a:lnTo>
                    <a:pt x="14543" y="812800"/>
                  </a:lnTo>
                  <a:cubicBezTo>
                    <a:pt x="10686" y="812800"/>
                    <a:pt x="6987" y="811268"/>
                    <a:pt x="4260" y="808540"/>
                  </a:cubicBezTo>
                  <a:cubicBezTo>
                    <a:pt x="1532" y="805813"/>
                    <a:pt x="0" y="802114"/>
                    <a:pt x="0" y="798257"/>
                  </a:cubicBezTo>
                  <a:lnTo>
                    <a:pt x="0" y="14543"/>
                  </a:lnTo>
                  <a:cubicBezTo>
                    <a:pt x="0" y="10686"/>
                    <a:pt x="1532" y="6987"/>
                    <a:pt x="4260" y="4260"/>
                  </a:cubicBezTo>
                  <a:cubicBezTo>
                    <a:pt x="6987" y="1532"/>
                    <a:pt x="10686" y="0"/>
                    <a:pt x="14543" y="0"/>
                  </a:cubicBezTo>
                  <a:close/>
                </a:path>
              </a:pathLst>
            </a:custGeom>
            <a:blipFill>
              <a:blip r:embed="rId5"/>
              <a:stretch>
                <a:fillRect l="-5609" t="0" r="-5609" b="0"/>
              </a:stretch>
            </a:blipFill>
          </p:spPr>
        </p:sp>
      </p:gr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5637" y="-66551"/>
            <a:ext cx="18420188" cy="10420093"/>
          </a:xfrm>
          <a:custGeom>
            <a:avLst/>
            <a:gdLst/>
            <a:ahLst/>
            <a:cxnLst/>
            <a:rect r="r" b="b" t="t" l="l"/>
            <a:pathLst>
              <a:path h="10420093" w="18420188">
                <a:moveTo>
                  <a:pt x="0" y="0"/>
                </a:moveTo>
                <a:lnTo>
                  <a:pt x="18420188" y="0"/>
                </a:lnTo>
                <a:lnTo>
                  <a:pt x="18420188" y="10420093"/>
                </a:lnTo>
                <a:lnTo>
                  <a:pt x="0" y="1042009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59842" y="341881"/>
            <a:ext cx="3457575" cy="876300"/>
          </a:xfrm>
          <a:custGeom>
            <a:avLst/>
            <a:gdLst/>
            <a:ahLst/>
            <a:cxnLst/>
            <a:rect r="r" b="b" t="t" l="l"/>
            <a:pathLst>
              <a:path h="876300" w="3457575">
                <a:moveTo>
                  <a:pt x="0" y="0"/>
                </a:moveTo>
                <a:lnTo>
                  <a:pt x="3457575" y="0"/>
                </a:lnTo>
                <a:lnTo>
                  <a:pt x="3457575" y="876300"/>
                </a:lnTo>
                <a:lnTo>
                  <a:pt x="0" y="876300"/>
                </a:lnTo>
                <a:lnTo>
                  <a:pt x="0" y="0"/>
                </a:lnTo>
                <a:close/>
              </a:path>
            </a:pathLst>
          </a:custGeom>
          <a:blipFill>
            <a:blip r:embed="rId4"/>
            <a:stretch>
              <a:fillRect l="0" t="0" r="0" b="0"/>
            </a:stretch>
          </a:blipFill>
        </p:spPr>
      </p:sp>
      <p:sp>
        <p:nvSpPr>
          <p:cNvPr name="Freeform 4" id="4"/>
          <p:cNvSpPr/>
          <p:nvPr/>
        </p:nvSpPr>
        <p:spPr>
          <a:xfrm flipH="false" flipV="false" rot="0">
            <a:off x="0" y="8375028"/>
            <a:ext cx="18288000" cy="1911972"/>
          </a:xfrm>
          <a:custGeom>
            <a:avLst/>
            <a:gdLst/>
            <a:ahLst/>
            <a:cxnLst/>
            <a:rect r="r" b="b" t="t" l="l"/>
            <a:pathLst>
              <a:path h="1911972" w="18288000">
                <a:moveTo>
                  <a:pt x="0" y="0"/>
                </a:moveTo>
                <a:lnTo>
                  <a:pt x="18288000" y="0"/>
                </a:lnTo>
                <a:lnTo>
                  <a:pt x="18288000" y="1911972"/>
                </a:lnTo>
                <a:lnTo>
                  <a:pt x="0" y="1911972"/>
                </a:lnTo>
                <a:lnTo>
                  <a:pt x="0" y="0"/>
                </a:lnTo>
                <a:close/>
              </a:path>
            </a:pathLst>
          </a:custGeom>
          <a:blipFill>
            <a:blip r:embed="rId5"/>
            <a:stretch>
              <a:fillRect l="0" t="-29924" r="0" b="-99"/>
            </a:stretch>
          </a:blipFill>
        </p:spPr>
      </p:sp>
      <p:sp>
        <p:nvSpPr>
          <p:cNvPr name="Freeform 5" id="5"/>
          <p:cNvSpPr/>
          <p:nvPr/>
        </p:nvSpPr>
        <p:spPr>
          <a:xfrm flipH="false" flipV="false" rot="0">
            <a:off x="12794847" y="9258300"/>
            <a:ext cx="4781550" cy="962025"/>
          </a:xfrm>
          <a:custGeom>
            <a:avLst/>
            <a:gdLst/>
            <a:ahLst/>
            <a:cxnLst/>
            <a:rect r="r" b="b" t="t" l="l"/>
            <a:pathLst>
              <a:path h="962025" w="4781550">
                <a:moveTo>
                  <a:pt x="0" y="0"/>
                </a:moveTo>
                <a:lnTo>
                  <a:pt x="4781550" y="0"/>
                </a:lnTo>
                <a:lnTo>
                  <a:pt x="4781550" y="962025"/>
                </a:lnTo>
                <a:lnTo>
                  <a:pt x="0" y="962025"/>
                </a:lnTo>
                <a:lnTo>
                  <a:pt x="0" y="0"/>
                </a:lnTo>
                <a:close/>
              </a:path>
            </a:pathLst>
          </a:custGeom>
          <a:blipFill>
            <a:blip r:embed="rId6"/>
            <a:stretch>
              <a:fillRect l="0" t="0" r="0" b="0"/>
            </a:stretch>
          </a:blipFill>
        </p:spPr>
      </p:sp>
      <p:sp>
        <p:nvSpPr>
          <p:cNvPr name="Freeform 6" id="6"/>
          <p:cNvSpPr/>
          <p:nvPr/>
        </p:nvSpPr>
        <p:spPr>
          <a:xfrm flipH="false" flipV="false" rot="0">
            <a:off x="3543814" y="1948396"/>
            <a:ext cx="11325225" cy="6372225"/>
          </a:xfrm>
          <a:custGeom>
            <a:avLst/>
            <a:gdLst/>
            <a:ahLst/>
            <a:cxnLst/>
            <a:rect r="r" b="b" t="t" l="l"/>
            <a:pathLst>
              <a:path h="6372225" w="11325225">
                <a:moveTo>
                  <a:pt x="0" y="0"/>
                </a:moveTo>
                <a:lnTo>
                  <a:pt x="11325225" y="0"/>
                </a:lnTo>
                <a:lnTo>
                  <a:pt x="11325225" y="6372225"/>
                </a:lnTo>
                <a:lnTo>
                  <a:pt x="0" y="6372225"/>
                </a:lnTo>
                <a:lnTo>
                  <a:pt x="0" y="0"/>
                </a:lnTo>
                <a:close/>
              </a:path>
            </a:pathLst>
          </a:custGeom>
          <a:blipFill>
            <a:blip r:embed="rId7"/>
            <a:stretch>
              <a:fillRect l="0" t="0" r="0" b="0"/>
            </a:stretch>
          </a:blipFill>
        </p:spPr>
      </p:sp>
      <p:grpSp>
        <p:nvGrpSpPr>
          <p:cNvPr name="Group 7" id="7"/>
          <p:cNvGrpSpPr>
            <a:grpSpLocks noChangeAspect="true"/>
          </p:cNvGrpSpPr>
          <p:nvPr/>
        </p:nvGrpSpPr>
        <p:grpSpPr>
          <a:xfrm rot="0">
            <a:off x="5672128" y="1324966"/>
            <a:ext cx="7320239" cy="780231"/>
            <a:chOff x="0" y="0"/>
            <a:chExt cx="7320242" cy="780237"/>
          </a:xfrm>
        </p:grpSpPr>
        <p:sp>
          <p:nvSpPr>
            <p:cNvPr name="Freeform 8" id="8"/>
            <p:cNvSpPr/>
            <p:nvPr/>
          </p:nvSpPr>
          <p:spPr>
            <a:xfrm flipH="false" flipV="false" rot="0">
              <a:off x="0" y="0"/>
              <a:ext cx="7320280" cy="780288"/>
            </a:xfrm>
            <a:custGeom>
              <a:avLst/>
              <a:gdLst/>
              <a:ahLst/>
              <a:cxnLst/>
              <a:rect r="r" b="b" t="t" l="l"/>
              <a:pathLst>
                <a:path h="780288" w="7320280">
                  <a:moveTo>
                    <a:pt x="0" y="0"/>
                  </a:moveTo>
                  <a:lnTo>
                    <a:pt x="0" y="780288"/>
                  </a:lnTo>
                  <a:lnTo>
                    <a:pt x="7320280" y="780288"/>
                  </a:lnTo>
                  <a:lnTo>
                    <a:pt x="7320280" y="0"/>
                  </a:lnTo>
                  <a:close/>
                </a:path>
              </a:pathLst>
            </a:custGeom>
            <a:solidFill>
              <a:srgbClr val="3E9DD6"/>
            </a:solidFill>
          </p:spPr>
        </p:sp>
      </p:grpSp>
      <p:sp>
        <p:nvSpPr>
          <p:cNvPr name="Freeform 9" id="9"/>
          <p:cNvSpPr/>
          <p:nvPr/>
        </p:nvSpPr>
        <p:spPr>
          <a:xfrm flipH="false" flipV="false" rot="0">
            <a:off x="5894832" y="1188720"/>
            <a:ext cx="6867144" cy="1057656"/>
          </a:xfrm>
          <a:custGeom>
            <a:avLst/>
            <a:gdLst/>
            <a:ahLst/>
            <a:cxnLst/>
            <a:rect r="r" b="b" t="t" l="l"/>
            <a:pathLst>
              <a:path h="1057656" w="6867144">
                <a:moveTo>
                  <a:pt x="0" y="0"/>
                </a:moveTo>
                <a:lnTo>
                  <a:pt x="6867144" y="0"/>
                </a:lnTo>
                <a:lnTo>
                  <a:pt x="6867144" y="1057656"/>
                </a:lnTo>
                <a:lnTo>
                  <a:pt x="0" y="1057656"/>
                </a:lnTo>
                <a:lnTo>
                  <a:pt x="0" y="0"/>
                </a:lnTo>
                <a:close/>
              </a:path>
            </a:pathLst>
          </a:custGeom>
          <a:blipFill>
            <a:blip r:embed="rId8"/>
            <a:stretch>
              <a:fillRect l="0" t="0" r="0" b="0"/>
            </a:stretch>
          </a:blipFill>
        </p:spPr>
      </p:sp>
      <p:grpSp>
        <p:nvGrpSpPr>
          <p:cNvPr name="Group 10" id="10"/>
          <p:cNvGrpSpPr>
            <a:grpSpLocks noChangeAspect="true"/>
          </p:cNvGrpSpPr>
          <p:nvPr/>
        </p:nvGrpSpPr>
        <p:grpSpPr>
          <a:xfrm rot="0">
            <a:off x="-63503" y="-63503"/>
            <a:ext cx="18414997" cy="10413997"/>
            <a:chOff x="0" y="0"/>
            <a:chExt cx="18415000" cy="10414000"/>
          </a:xfrm>
        </p:grpSpPr>
        <p:sp>
          <p:nvSpPr>
            <p:cNvPr name="Freeform 11" id="11"/>
            <p:cNvSpPr/>
            <p:nvPr/>
          </p:nvSpPr>
          <p:spPr>
            <a:xfrm flipH="false" flipV="false" rot="0">
              <a:off x="63500" y="63500"/>
              <a:ext cx="18288000" cy="10287000"/>
            </a:xfrm>
            <a:custGeom>
              <a:avLst/>
              <a:gdLst/>
              <a:ahLst/>
              <a:cxnLst/>
              <a:rect r="r" b="b" t="t" l="l"/>
              <a:pathLst>
                <a:path h="10287000" w="18288000">
                  <a:moveTo>
                    <a:pt x="0" y="0"/>
                  </a:moveTo>
                  <a:lnTo>
                    <a:pt x="0" y="10287000"/>
                  </a:lnTo>
                  <a:lnTo>
                    <a:pt x="18288000" y="10287000"/>
                  </a:lnTo>
                  <a:lnTo>
                    <a:pt x="18288000" y="0"/>
                  </a:lnTo>
                  <a:close/>
                </a:path>
              </a:pathLst>
            </a:custGeom>
            <a:solidFill>
              <a:srgbClr val="000000">
                <a:alpha val="0"/>
              </a:srgbClr>
            </a:solidFill>
          </p:spPr>
        </p:sp>
        <p:sp>
          <p:nvSpPr>
            <p:cNvPr name="Freeform 12" id="12"/>
            <p:cNvSpPr/>
            <p:nvPr/>
          </p:nvSpPr>
          <p:spPr>
            <a:xfrm flipH="false" flipV="false" rot="0">
              <a:off x="323342" y="9185148"/>
              <a:ext cx="699516" cy="690372"/>
            </a:xfrm>
            <a:custGeom>
              <a:avLst/>
              <a:gdLst/>
              <a:ahLst/>
              <a:cxnLst/>
              <a:rect r="r" b="b" t="t" l="l"/>
              <a:pathLst>
                <a:path h="690372" w="699516">
                  <a:moveTo>
                    <a:pt x="0" y="690372"/>
                  </a:moveTo>
                  <a:lnTo>
                    <a:pt x="699516" y="690372"/>
                  </a:lnTo>
                  <a:lnTo>
                    <a:pt x="699516" y="0"/>
                  </a:lnTo>
                  <a:lnTo>
                    <a:pt x="0" y="0"/>
                  </a:lnTo>
                  <a:close/>
                </a:path>
              </a:pathLst>
            </a:custGeom>
            <a:solidFill>
              <a:srgbClr val="000000">
                <a:alpha val="0"/>
              </a:srgbClr>
            </a:solidFill>
          </p:spPr>
        </p:sp>
        <p:sp>
          <p:nvSpPr>
            <p:cNvPr name="Freeform 13" id="13"/>
            <p:cNvSpPr/>
            <p:nvPr/>
          </p:nvSpPr>
          <p:spPr>
            <a:xfrm flipH="false" flipV="false" rot="0">
              <a:off x="1022858" y="8379841"/>
              <a:ext cx="954532" cy="941959"/>
            </a:xfrm>
            <a:custGeom>
              <a:avLst/>
              <a:gdLst/>
              <a:ahLst/>
              <a:cxnLst/>
              <a:rect r="r" b="b" t="t" l="l"/>
              <a:pathLst>
                <a:path h="941959" w="954532">
                  <a:moveTo>
                    <a:pt x="0" y="941959"/>
                  </a:moveTo>
                  <a:lnTo>
                    <a:pt x="954532" y="941959"/>
                  </a:lnTo>
                  <a:lnTo>
                    <a:pt x="954532" y="0"/>
                  </a:lnTo>
                  <a:lnTo>
                    <a:pt x="0" y="0"/>
                  </a:lnTo>
                  <a:close/>
                </a:path>
              </a:pathLst>
            </a:custGeom>
            <a:solidFill>
              <a:srgbClr val="000000">
                <a:alpha val="0"/>
              </a:srgbClr>
            </a:solidFill>
          </p:spPr>
        </p:sp>
      </p:gr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6853" y="8252870"/>
            <a:ext cx="1778556" cy="1618117"/>
          </a:xfrm>
          <a:custGeom>
            <a:avLst/>
            <a:gdLst/>
            <a:ahLst/>
            <a:cxnLst/>
            <a:rect r="r" b="b" t="t" l="l"/>
            <a:pathLst>
              <a:path h="1618117" w="1778556">
                <a:moveTo>
                  <a:pt x="0" y="0"/>
                </a:moveTo>
                <a:lnTo>
                  <a:pt x="1778556" y="0"/>
                </a:lnTo>
                <a:lnTo>
                  <a:pt x="1778556" y="1618116"/>
                </a:lnTo>
                <a:lnTo>
                  <a:pt x="0" y="161811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59842" y="341881"/>
            <a:ext cx="3457575" cy="876300"/>
          </a:xfrm>
          <a:custGeom>
            <a:avLst/>
            <a:gdLst/>
            <a:ahLst/>
            <a:cxnLst/>
            <a:rect r="r" b="b" t="t" l="l"/>
            <a:pathLst>
              <a:path h="876300" w="3457575">
                <a:moveTo>
                  <a:pt x="0" y="0"/>
                </a:moveTo>
                <a:lnTo>
                  <a:pt x="3457575" y="0"/>
                </a:lnTo>
                <a:lnTo>
                  <a:pt x="3457575" y="876300"/>
                </a:lnTo>
                <a:lnTo>
                  <a:pt x="0" y="876300"/>
                </a:lnTo>
                <a:lnTo>
                  <a:pt x="0" y="0"/>
                </a:lnTo>
                <a:close/>
              </a:path>
            </a:pathLst>
          </a:custGeom>
          <a:blipFill>
            <a:blip r:embed="rId4"/>
            <a:stretch>
              <a:fillRect l="0" t="0" r="0" b="0"/>
            </a:stretch>
          </a:blipFill>
        </p:spPr>
      </p:sp>
      <p:sp>
        <p:nvSpPr>
          <p:cNvPr name="Freeform 4" id="4"/>
          <p:cNvSpPr/>
          <p:nvPr/>
        </p:nvSpPr>
        <p:spPr>
          <a:xfrm flipH="false" flipV="false" rot="0">
            <a:off x="0" y="8375028"/>
            <a:ext cx="18288000" cy="1911972"/>
          </a:xfrm>
          <a:custGeom>
            <a:avLst/>
            <a:gdLst/>
            <a:ahLst/>
            <a:cxnLst/>
            <a:rect r="r" b="b" t="t" l="l"/>
            <a:pathLst>
              <a:path h="1911972" w="18288000">
                <a:moveTo>
                  <a:pt x="0" y="0"/>
                </a:moveTo>
                <a:lnTo>
                  <a:pt x="18288000" y="0"/>
                </a:lnTo>
                <a:lnTo>
                  <a:pt x="18288000" y="1911972"/>
                </a:lnTo>
                <a:lnTo>
                  <a:pt x="0" y="1911972"/>
                </a:lnTo>
                <a:lnTo>
                  <a:pt x="0" y="0"/>
                </a:lnTo>
                <a:close/>
              </a:path>
            </a:pathLst>
          </a:custGeom>
          <a:blipFill>
            <a:blip r:embed="rId5"/>
            <a:stretch>
              <a:fillRect l="0" t="-29924" r="0" b="-99"/>
            </a:stretch>
          </a:blipFill>
        </p:spPr>
      </p:sp>
      <p:sp>
        <p:nvSpPr>
          <p:cNvPr name="Freeform 5" id="5"/>
          <p:cNvSpPr/>
          <p:nvPr/>
        </p:nvSpPr>
        <p:spPr>
          <a:xfrm flipH="false" flipV="false" rot="0">
            <a:off x="12794847" y="9258300"/>
            <a:ext cx="4781550" cy="962025"/>
          </a:xfrm>
          <a:custGeom>
            <a:avLst/>
            <a:gdLst/>
            <a:ahLst/>
            <a:cxnLst/>
            <a:rect r="r" b="b" t="t" l="l"/>
            <a:pathLst>
              <a:path h="962025" w="4781550">
                <a:moveTo>
                  <a:pt x="0" y="0"/>
                </a:moveTo>
                <a:lnTo>
                  <a:pt x="4781550" y="0"/>
                </a:lnTo>
                <a:lnTo>
                  <a:pt x="4781550" y="962025"/>
                </a:lnTo>
                <a:lnTo>
                  <a:pt x="0" y="962025"/>
                </a:lnTo>
                <a:lnTo>
                  <a:pt x="0" y="0"/>
                </a:lnTo>
                <a:close/>
              </a:path>
            </a:pathLst>
          </a:custGeom>
          <a:blipFill>
            <a:blip r:embed="rId6"/>
            <a:stretch>
              <a:fillRect l="0" t="0" r="0" b="0"/>
            </a:stretch>
          </a:blipFill>
        </p:spPr>
      </p:sp>
      <p:grpSp>
        <p:nvGrpSpPr>
          <p:cNvPr name="Group 6" id="6"/>
          <p:cNvGrpSpPr>
            <a:grpSpLocks noChangeAspect="true"/>
          </p:cNvGrpSpPr>
          <p:nvPr/>
        </p:nvGrpSpPr>
        <p:grpSpPr>
          <a:xfrm rot="0">
            <a:off x="5672128" y="1488281"/>
            <a:ext cx="7320239" cy="780231"/>
            <a:chOff x="0" y="0"/>
            <a:chExt cx="7320242" cy="780237"/>
          </a:xfrm>
        </p:grpSpPr>
        <p:sp>
          <p:nvSpPr>
            <p:cNvPr name="Freeform 7" id="7"/>
            <p:cNvSpPr/>
            <p:nvPr/>
          </p:nvSpPr>
          <p:spPr>
            <a:xfrm flipH="false" flipV="false" rot="0">
              <a:off x="0" y="0"/>
              <a:ext cx="7320280" cy="780288"/>
            </a:xfrm>
            <a:custGeom>
              <a:avLst/>
              <a:gdLst/>
              <a:ahLst/>
              <a:cxnLst/>
              <a:rect r="r" b="b" t="t" l="l"/>
              <a:pathLst>
                <a:path h="780288" w="7320280">
                  <a:moveTo>
                    <a:pt x="0" y="0"/>
                  </a:moveTo>
                  <a:lnTo>
                    <a:pt x="0" y="780288"/>
                  </a:lnTo>
                  <a:lnTo>
                    <a:pt x="7320280" y="780288"/>
                  </a:lnTo>
                  <a:lnTo>
                    <a:pt x="7320280" y="0"/>
                  </a:lnTo>
                  <a:close/>
                </a:path>
              </a:pathLst>
            </a:custGeom>
            <a:solidFill>
              <a:srgbClr val="FF66C4"/>
            </a:solidFill>
          </p:spPr>
        </p:sp>
      </p:grpSp>
      <p:sp>
        <p:nvSpPr>
          <p:cNvPr name="Freeform 8" id="8"/>
          <p:cNvSpPr/>
          <p:nvPr/>
        </p:nvSpPr>
        <p:spPr>
          <a:xfrm flipH="false" flipV="false" rot="0">
            <a:off x="2470785" y="2279952"/>
            <a:ext cx="6850028" cy="4788160"/>
          </a:xfrm>
          <a:custGeom>
            <a:avLst/>
            <a:gdLst/>
            <a:ahLst/>
            <a:cxnLst/>
            <a:rect r="r" b="b" t="t" l="l"/>
            <a:pathLst>
              <a:path h="4788160" w="6850028">
                <a:moveTo>
                  <a:pt x="0" y="0"/>
                </a:moveTo>
                <a:lnTo>
                  <a:pt x="6850028" y="0"/>
                </a:lnTo>
                <a:lnTo>
                  <a:pt x="6850028" y="4788160"/>
                </a:lnTo>
                <a:lnTo>
                  <a:pt x="0" y="4788160"/>
                </a:lnTo>
                <a:lnTo>
                  <a:pt x="0" y="0"/>
                </a:lnTo>
                <a:close/>
              </a:path>
            </a:pathLst>
          </a:custGeom>
          <a:blipFill>
            <a:blip r:embed="rId7"/>
            <a:stretch>
              <a:fillRect l="-166" t="-238" r="-227" b="-220"/>
            </a:stretch>
          </a:blipFill>
        </p:spPr>
      </p:sp>
      <p:sp>
        <p:nvSpPr>
          <p:cNvPr name="Freeform 9" id="9"/>
          <p:cNvSpPr/>
          <p:nvPr/>
        </p:nvSpPr>
        <p:spPr>
          <a:xfrm flipH="false" flipV="false" rot="0">
            <a:off x="2459355" y="2268522"/>
            <a:ext cx="6871611" cy="4810125"/>
          </a:xfrm>
          <a:custGeom>
            <a:avLst/>
            <a:gdLst/>
            <a:ahLst/>
            <a:cxnLst/>
            <a:rect r="r" b="b" t="t" l="l"/>
            <a:pathLst>
              <a:path h="4810125" w="6871611">
                <a:moveTo>
                  <a:pt x="0" y="0"/>
                </a:moveTo>
                <a:lnTo>
                  <a:pt x="6871611" y="0"/>
                </a:lnTo>
                <a:lnTo>
                  <a:pt x="6871611" y="4810125"/>
                </a:lnTo>
                <a:lnTo>
                  <a:pt x="0" y="481012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0" id="10"/>
          <p:cNvSpPr/>
          <p:nvPr/>
        </p:nvSpPr>
        <p:spPr>
          <a:xfrm flipH="false" flipV="false" rot="0">
            <a:off x="9332252" y="2268522"/>
            <a:ext cx="6247390" cy="4810125"/>
          </a:xfrm>
          <a:custGeom>
            <a:avLst/>
            <a:gdLst/>
            <a:ahLst/>
            <a:cxnLst/>
            <a:rect r="r" b="b" t="t" l="l"/>
            <a:pathLst>
              <a:path h="4810125" w="6247390">
                <a:moveTo>
                  <a:pt x="0" y="0"/>
                </a:moveTo>
                <a:lnTo>
                  <a:pt x="6247390" y="0"/>
                </a:lnTo>
                <a:lnTo>
                  <a:pt x="6247390" y="4810125"/>
                </a:lnTo>
                <a:lnTo>
                  <a:pt x="0" y="481012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1" id="11"/>
          <p:cNvSpPr/>
          <p:nvPr/>
        </p:nvSpPr>
        <p:spPr>
          <a:xfrm flipH="false" flipV="false" rot="0">
            <a:off x="2459355" y="2268522"/>
            <a:ext cx="13110143" cy="4810125"/>
          </a:xfrm>
          <a:custGeom>
            <a:avLst/>
            <a:gdLst/>
            <a:ahLst/>
            <a:cxnLst/>
            <a:rect r="r" b="b" t="t" l="l"/>
            <a:pathLst>
              <a:path h="4810125" w="13110143">
                <a:moveTo>
                  <a:pt x="0" y="0"/>
                </a:moveTo>
                <a:lnTo>
                  <a:pt x="13110143" y="0"/>
                </a:lnTo>
                <a:lnTo>
                  <a:pt x="13110143" y="4810125"/>
                </a:lnTo>
                <a:lnTo>
                  <a:pt x="0" y="4810125"/>
                </a:lnTo>
                <a:lnTo>
                  <a:pt x="0" y="0"/>
                </a:lnTo>
                <a:close/>
              </a:path>
            </a:pathLst>
          </a:custGeom>
          <a:blipFill>
            <a:blip r:embed="rId12"/>
            <a:stretch>
              <a:fillRect l="0" t="0" r="0" b="0"/>
            </a:stretch>
          </a:blipFill>
        </p:spPr>
      </p:sp>
      <p:sp>
        <p:nvSpPr>
          <p:cNvPr name="Freeform 12" id="12"/>
          <p:cNvSpPr/>
          <p:nvPr/>
        </p:nvSpPr>
        <p:spPr>
          <a:xfrm flipH="false" flipV="false" rot="0">
            <a:off x="9332252" y="2268522"/>
            <a:ext cx="6248400" cy="4810125"/>
          </a:xfrm>
          <a:custGeom>
            <a:avLst/>
            <a:gdLst/>
            <a:ahLst/>
            <a:cxnLst/>
            <a:rect r="r" b="b" t="t" l="l"/>
            <a:pathLst>
              <a:path h="4810125" w="6248400">
                <a:moveTo>
                  <a:pt x="0" y="0"/>
                </a:moveTo>
                <a:lnTo>
                  <a:pt x="6248400" y="0"/>
                </a:lnTo>
                <a:lnTo>
                  <a:pt x="6248400" y="4810125"/>
                </a:lnTo>
                <a:lnTo>
                  <a:pt x="0" y="4810125"/>
                </a:lnTo>
                <a:lnTo>
                  <a:pt x="0" y="0"/>
                </a:lnTo>
                <a:close/>
              </a:path>
            </a:pathLst>
          </a:custGeom>
          <a:blipFill>
            <a:blip r:embed="rId13"/>
            <a:stretch>
              <a:fillRect l="0" t="-9242" r="0" b="-20658"/>
            </a:stretch>
          </a:blipFill>
        </p:spPr>
      </p:sp>
      <p:sp>
        <p:nvSpPr>
          <p:cNvPr name="Freeform 13" id="13"/>
          <p:cNvSpPr/>
          <p:nvPr/>
        </p:nvSpPr>
        <p:spPr>
          <a:xfrm flipH="false" flipV="false" rot="0">
            <a:off x="7239000" y="1374648"/>
            <a:ext cx="3791712" cy="981456"/>
          </a:xfrm>
          <a:custGeom>
            <a:avLst/>
            <a:gdLst/>
            <a:ahLst/>
            <a:cxnLst/>
            <a:rect r="r" b="b" t="t" l="l"/>
            <a:pathLst>
              <a:path h="981456" w="3791712">
                <a:moveTo>
                  <a:pt x="0" y="0"/>
                </a:moveTo>
                <a:lnTo>
                  <a:pt x="3791712" y="0"/>
                </a:lnTo>
                <a:lnTo>
                  <a:pt x="3791712" y="981456"/>
                </a:lnTo>
                <a:lnTo>
                  <a:pt x="0" y="981456"/>
                </a:lnTo>
                <a:lnTo>
                  <a:pt x="0" y="0"/>
                </a:lnTo>
                <a:close/>
              </a:path>
            </a:pathLst>
          </a:custGeom>
          <a:blipFill>
            <a:blip r:embed="rId14"/>
            <a:stretch>
              <a:fillRect l="0" t="0" r="0" b="0"/>
            </a:stretch>
          </a:blipFill>
        </p:spPr>
      </p:sp>
      <p:grpSp>
        <p:nvGrpSpPr>
          <p:cNvPr name="Group 14" id="14"/>
          <p:cNvGrpSpPr>
            <a:grpSpLocks noChangeAspect="true"/>
          </p:cNvGrpSpPr>
          <p:nvPr/>
        </p:nvGrpSpPr>
        <p:grpSpPr>
          <a:xfrm rot="0">
            <a:off x="196339" y="8252879"/>
            <a:ext cx="1781156" cy="1622603"/>
            <a:chOff x="0" y="0"/>
            <a:chExt cx="1781162" cy="1622603"/>
          </a:xfrm>
        </p:grpSpPr>
        <p:sp>
          <p:nvSpPr>
            <p:cNvPr name="Freeform 15" id="15"/>
            <p:cNvSpPr/>
            <p:nvPr/>
          </p:nvSpPr>
          <p:spPr>
            <a:xfrm flipH="false" flipV="false" rot="0">
              <a:off x="63500" y="868807"/>
              <a:ext cx="699516" cy="690245"/>
            </a:xfrm>
            <a:custGeom>
              <a:avLst/>
              <a:gdLst/>
              <a:ahLst/>
              <a:cxnLst/>
              <a:rect r="r" b="b" t="t" l="l"/>
              <a:pathLst>
                <a:path h="690245" w="699516">
                  <a:moveTo>
                    <a:pt x="0" y="690245"/>
                  </a:moveTo>
                  <a:lnTo>
                    <a:pt x="699516" y="690245"/>
                  </a:lnTo>
                  <a:lnTo>
                    <a:pt x="699516" y="0"/>
                  </a:lnTo>
                  <a:lnTo>
                    <a:pt x="0" y="0"/>
                  </a:lnTo>
                  <a:close/>
                </a:path>
              </a:pathLst>
            </a:custGeom>
            <a:solidFill>
              <a:srgbClr val="000000">
                <a:alpha val="0"/>
              </a:srgbClr>
            </a:solidFill>
          </p:spPr>
        </p:sp>
        <p:sp>
          <p:nvSpPr>
            <p:cNvPr name="Freeform 16" id="16"/>
            <p:cNvSpPr/>
            <p:nvPr/>
          </p:nvSpPr>
          <p:spPr>
            <a:xfrm flipH="false" flipV="false" rot="0">
              <a:off x="763016" y="63500"/>
              <a:ext cx="954532" cy="941959"/>
            </a:xfrm>
            <a:custGeom>
              <a:avLst/>
              <a:gdLst/>
              <a:ahLst/>
              <a:cxnLst/>
              <a:rect r="r" b="b" t="t" l="l"/>
              <a:pathLst>
                <a:path h="941959" w="954532">
                  <a:moveTo>
                    <a:pt x="0" y="941959"/>
                  </a:moveTo>
                  <a:lnTo>
                    <a:pt x="954532" y="941959"/>
                  </a:lnTo>
                  <a:lnTo>
                    <a:pt x="954532" y="0"/>
                  </a:lnTo>
                  <a:lnTo>
                    <a:pt x="0" y="0"/>
                  </a:lnTo>
                  <a:close/>
                </a:path>
              </a:pathLst>
            </a:custGeom>
            <a:solidFill>
              <a:srgbClr val="000000">
                <a:alpha val="0"/>
              </a:srgbClr>
            </a:solidFill>
          </p:spPr>
        </p:sp>
      </p:grpSp>
      <p:sp>
        <p:nvSpPr>
          <p:cNvPr name="TextBox 17" id="17"/>
          <p:cNvSpPr txBox="true"/>
          <p:nvPr/>
        </p:nvSpPr>
        <p:spPr>
          <a:xfrm rot="0">
            <a:off x="2659856" y="7567022"/>
            <a:ext cx="13227482" cy="550431"/>
          </a:xfrm>
          <a:prstGeom prst="rect">
            <a:avLst/>
          </a:prstGeom>
        </p:spPr>
        <p:txBody>
          <a:bodyPr anchor="t" rtlCol="false" tIns="0" lIns="0" bIns="0" rIns="0">
            <a:spAutoFit/>
          </a:bodyPr>
          <a:lstStyle/>
          <a:p>
            <a:pPr algn="l">
              <a:lnSpc>
                <a:spcPts val="4182"/>
              </a:lnSpc>
            </a:pPr>
            <a:r>
              <a:rPr lang="en-US" sz="2987" i="true">
                <a:solidFill>
                  <a:srgbClr val="000000"/>
                </a:solidFill>
                <a:latin typeface="Poppins Italics"/>
                <a:ea typeface="Poppins Italics"/>
                <a:cs typeface="Poppins Italics"/>
                <a:sym typeface="Poppins Italics"/>
              </a:rPr>
              <a:t>Un espacio de esperanza y cuidado para quienes más lo necesitan.</a:t>
            </a:r>
          </a:p>
        </p:txBody>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6853" y="8252870"/>
            <a:ext cx="1778556" cy="1618117"/>
          </a:xfrm>
          <a:custGeom>
            <a:avLst/>
            <a:gdLst/>
            <a:ahLst/>
            <a:cxnLst/>
            <a:rect r="r" b="b" t="t" l="l"/>
            <a:pathLst>
              <a:path h="1618117" w="1778556">
                <a:moveTo>
                  <a:pt x="0" y="0"/>
                </a:moveTo>
                <a:lnTo>
                  <a:pt x="1778556" y="0"/>
                </a:lnTo>
                <a:lnTo>
                  <a:pt x="1778556" y="1618116"/>
                </a:lnTo>
                <a:lnTo>
                  <a:pt x="0" y="161811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59842" y="341881"/>
            <a:ext cx="3457575" cy="876300"/>
          </a:xfrm>
          <a:custGeom>
            <a:avLst/>
            <a:gdLst/>
            <a:ahLst/>
            <a:cxnLst/>
            <a:rect r="r" b="b" t="t" l="l"/>
            <a:pathLst>
              <a:path h="876300" w="3457575">
                <a:moveTo>
                  <a:pt x="0" y="0"/>
                </a:moveTo>
                <a:lnTo>
                  <a:pt x="3457575" y="0"/>
                </a:lnTo>
                <a:lnTo>
                  <a:pt x="3457575" y="876300"/>
                </a:lnTo>
                <a:lnTo>
                  <a:pt x="0" y="876300"/>
                </a:lnTo>
                <a:lnTo>
                  <a:pt x="0" y="0"/>
                </a:lnTo>
                <a:close/>
              </a:path>
            </a:pathLst>
          </a:custGeom>
          <a:blipFill>
            <a:blip r:embed="rId4"/>
            <a:stretch>
              <a:fillRect l="0" t="0" r="0" b="0"/>
            </a:stretch>
          </a:blipFill>
        </p:spPr>
      </p:sp>
      <p:sp>
        <p:nvSpPr>
          <p:cNvPr name="Freeform 4" id="4"/>
          <p:cNvSpPr/>
          <p:nvPr/>
        </p:nvSpPr>
        <p:spPr>
          <a:xfrm flipH="false" flipV="false" rot="0">
            <a:off x="0" y="8375028"/>
            <a:ext cx="18288000" cy="1911972"/>
          </a:xfrm>
          <a:custGeom>
            <a:avLst/>
            <a:gdLst/>
            <a:ahLst/>
            <a:cxnLst/>
            <a:rect r="r" b="b" t="t" l="l"/>
            <a:pathLst>
              <a:path h="1911972" w="18288000">
                <a:moveTo>
                  <a:pt x="0" y="0"/>
                </a:moveTo>
                <a:lnTo>
                  <a:pt x="18288000" y="0"/>
                </a:lnTo>
                <a:lnTo>
                  <a:pt x="18288000" y="1911972"/>
                </a:lnTo>
                <a:lnTo>
                  <a:pt x="0" y="1911972"/>
                </a:lnTo>
                <a:lnTo>
                  <a:pt x="0" y="0"/>
                </a:lnTo>
                <a:close/>
              </a:path>
            </a:pathLst>
          </a:custGeom>
          <a:blipFill>
            <a:blip r:embed="rId5"/>
            <a:stretch>
              <a:fillRect l="0" t="-29924" r="0" b="-99"/>
            </a:stretch>
          </a:blipFill>
        </p:spPr>
      </p:sp>
      <p:sp>
        <p:nvSpPr>
          <p:cNvPr name="Freeform 5" id="5"/>
          <p:cNvSpPr/>
          <p:nvPr/>
        </p:nvSpPr>
        <p:spPr>
          <a:xfrm flipH="false" flipV="false" rot="0">
            <a:off x="12794847" y="9258300"/>
            <a:ext cx="4781550" cy="962025"/>
          </a:xfrm>
          <a:custGeom>
            <a:avLst/>
            <a:gdLst/>
            <a:ahLst/>
            <a:cxnLst/>
            <a:rect r="r" b="b" t="t" l="l"/>
            <a:pathLst>
              <a:path h="962025" w="4781550">
                <a:moveTo>
                  <a:pt x="0" y="0"/>
                </a:moveTo>
                <a:lnTo>
                  <a:pt x="4781550" y="0"/>
                </a:lnTo>
                <a:lnTo>
                  <a:pt x="4781550" y="962025"/>
                </a:lnTo>
                <a:lnTo>
                  <a:pt x="0" y="962025"/>
                </a:lnTo>
                <a:lnTo>
                  <a:pt x="0" y="0"/>
                </a:lnTo>
                <a:close/>
              </a:path>
            </a:pathLst>
          </a:custGeom>
          <a:blipFill>
            <a:blip r:embed="rId6"/>
            <a:stretch>
              <a:fillRect l="0" t="0" r="0" b="0"/>
            </a:stretch>
          </a:blipFill>
        </p:spPr>
      </p:sp>
      <p:grpSp>
        <p:nvGrpSpPr>
          <p:cNvPr name="Group 6" id="6"/>
          <p:cNvGrpSpPr>
            <a:grpSpLocks noChangeAspect="true"/>
          </p:cNvGrpSpPr>
          <p:nvPr/>
        </p:nvGrpSpPr>
        <p:grpSpPr>
          <a:xfrm rot="0">
            <a:off x="3265503" y="1488281"/>
            <a:ext cx="11756993" cy="780231"/>
            <a:chOff x="0" y="0"/>
            <a:chExt cx="11756987" cy="780237"/>
          </a:xfrm>
        </p:grpSpPr>
        <p:sp>
          <p:nvSpPr>
            <p:cNvPr name="Freeform 7" id="7"/>
            <p:cNvSpPr/>
            <p:nvPr/>
          </p:nvSpPr>
          <p:spPr>
            <a:xfrm flipH="false" flipV="false" rot="0">
              <a:off x="0" y="0"/>
              <a:ext cx="11757025" cy="780288"/>
            </a:xfrm>
            <a:custGeom>
              <a:avLst/>
              <a:gdLst/>
              <a:ahLst/>
              <a:cxnLst/>
              <a:rect r="r" b="b" t="t" l="l"/>
              <a:pathLst>
                <a:path h="780288" w="11757025">
                  <a:moveTo>
                    <a:pt x="0" y="0"/>
                  </a:moveTo>
                  <a:lnTo>
                    <a:pt x="0" y="780288"/>
                  </a:lnTo>
                  <a:lnTo>
                    <a:pt x="11757025" y="780288"/>
                  </a:lnTo>
                  <a:lnTo>
                    <a:pt x="11757025" y="0"/>
                  </a:lnTo>
                  <a:close/>
                </a:path>
              </a:pathLst>
            </a:custGeom>
            <a:solidFill>
              <a:srgbClr val="004AAD"/>
            </a:solidFill>
          </p:spPr>
        </p:sp>
      </p:grpSp>
      <p:sp>
        <p:nvSpPr>
          <p:cNvPr name="Freeform 8" id="8"/>
          <p:cNvSpPr/>
          <p:nvPr/>
        </p:nvSpPr>
        <p:spPr>
          <a:xfrm flipH="false" flipV="false" rot="0">
            <a:off x="7460170" y="2531697"/>
            <a:ext cx="3371850" cy="5219700"/>
          </a:xfrm>
          <a:custGeom>
            <a:avLst/>
            <a:gdLst/>
            <a:ahLst/>
            <a:cxnLst/>
            <a:rect r="r" b="b" t="t" l="l"/>
            <a:pathLst>
              <a:path h="5219700" w="3371850">
                <a:moveTo>
                  <a:pt x="0" y="0"/>
                </a:moveTo>
                <a:lnTo>
                  <a:pt x="3371850" y="0"/>
                </a:lnTo>
                <a:lnTo>
                  <a:pt x="3371850" y="5219700"/>
                </a:lnTo>
                <a:lnTo>
                  <a:pt x="0" y="5219700"/>
                </a:lnTo>
                <a:lnTo>
                  <a:pt x="0" y="0"/>
                </a:lnTo>
                <a:close/>
              </a:path>
            </a:pathLst>
          </a:custGeom>
          <a:blipFill>
            <a:blip r:embed="rId7"/>
            <a:stretch>
              <a:fillRect l="0" t="0" r="0" b="0"/>
            </a:stretch>
          </a:blipFill>
        </p:spPr>
      </p:sp>
      <p:sp>
        <p:nvSpPr>
          <p:cNvPr name="Freeform 9" id="9"/>
          <p:cNvSpPr/>
          <p:nvPr/>
        </p:nvSpPr>
        <p:spPr>
          <a:xfrm flipH="false" flipV="false" rot="0">
            <a:off x="4224528" y="1298448"/>
            <a:ext cx="10277856" cy="1057656"/>
          </a:xfrm>
          <a:custGeom>
            <a:avLst/>
            <a:gdLst/>
            <a:ahLst/>
            <a:cxnLst/>
            <a:rect r="r" b="b" t="t" l="l"/>
            <a:pathLst>
              <a:path h="1057656" w="10277856">
                <a:moveTo>
                  <a:pt x="0" y="0"/>
                </a:moveTo>
                <a:lnTo>
                  <a:pt x="10277856" y="0"/>
                </a:lnTo>
                <a:lnTo>
                  <a:pt x="10277856" y="1057656"/>
                </a:lnTo>
                <a:lnTo>
                  <a:pt x="0" y="1057656"/>
                </a:lnTo>
                <a:lnTo>
                  <a:pt x="0" y="0"/>
                </a:lnTo>
                <a:close/>
              </a:path>
            </a:pathLst>
          </a:custGeom>
          <a:blipFill>
            <a:blip r:embed="rId8"/>
            <a:stretch>
              <a:fillRect l="0" t="0" r="0" b="0"/>
            </a:stretch>
          </a:blipFill>
        </p:spPr>
      </p:sp>
      <p:grpSp>
        <p:nvGrpSpPr>
          <p:cNvPr name="Group 10" id="10"/>
          <p:cNvGrpSpPr>
            <a:grpSpLocks noChangeAspect="true"/>
          </p:cNvGrpSpPr>
          <p:nvPr/>
        </p:nvGrpSpPr>
        <p:grpSpPr>
          <a:xfrm rot="0">
            <a:off x="196339" y="8252879"/>
            <a:ext cx="1781156" cy="1622603"/>
            <a:chOff x="0" y="0"/>
            <a:chExt cx="1781162" cy="1622603"/>
          </a:xfrm>
        </p:grpSpPr>
        <p:sp>
          <p:nvSpPr>
            <p:cNvPr name="Freeform 11" id="11"/>
            <p:cNvSpPr/>
            <p:nvPr/>
          </p:nvSpPr>
          <p:spPr>
            <a:xfrm flipH="false" flipV="false" rot="0">
              <a:off x="63500" y="868807"/>
              <a:ext cx="699516" cy="690245"/>
            </a:xfrm>
            <a:custGeom>
              <a:avLst/>
              <a:gdLst/>
              <a:ahLst/>
              <a:cxnLst/>
              <a:rect r="r" b="b" t="t" l="l"/>
              <a:pathLst>
                <a:path h="690245" w="699516">
                  <a:moveTo>
                    <a:pt x="0" y="690245"/>
                  </a:moveTo>
                  <a:lnTo>
                    <a:pt x="699516" y="690245"/>
                  </a:lnTo>
                  <a:lnTo>
                    <a:pt x="699516" y="0"/>
                  </a:lnTo>
                  <a:lnTo>
                    <a:pt x="0" y="0"/>
                  </a:lnTo>
                  <a:close/>
                </a:path>
              </a:pathLst>
            </a:custGeom>
            <a:solidFill>
              <a:srgbClr val="000000">
                <a:alpha val="0"/>
              </a:srgbClr>
            </a:solidFill>
          </p:spPr>
        </p:sp>
        <p:sp>
          <p:nvSpPr>
            <p:cNvPr name="Freeform 12" id="12"/>
            <p:cNvSpPr/>
            <p:nvPr/>
          </p:nvSpPr>
          <p:spPr>
            <a:xfrm flipH="false" flipV="false" rot="0">
              <a:off x="763016" y="63500"/>
              <a:ext cx="954532" cy="941959"/>
            </a:xfrm>
            <a:custGeom>
              <a:avLst/>
              <a:gdLst/>
              <a:ahLst/>
              <a:cxnLst/>
              <a:rect r="r" b="b" t="t" l="l"/>
              <a:pathLst>
                <a:path h="941959" w="954532">
                  <a:moveTo>
                    <a:pt x="0" y="941959"/>
                  </a:moveTo>
                  <a:lnTo>
                    <a:pt x="954532" y="941959"/>
                  </a:lnTo>
                  <a:lnTo>
                    <a:pt x="954532" y="0"/>
                  </a:lnTo>
                  <a:lnTo>
                    <a:pt x="0" y="0"/>
                  </a:lnTo>
                  <a:close/>
                </a:path>
              </a:pathLst>
            </a:custGeom>
            <a:solidFill>
              <a:srgbClr val="000000">
                <a:alpha val="0"/>
              </a:srgbClr>
            </a:solidFill>
          </p:spPr>
        </p:sp>
      </p:grpSp>
      <p:sp>
        <p:nvSpPr>
          <p:cNvPr name="TextBox 13" id="13"/>
          <p:cNvSpPr txBox="true"/>
          <p:nvPr/>
        </p:nvSpPr>
        <p:spPr>
          <a:xfrm rot="0">
            <a:off x="4330398" y="8012706"/>
            <a:ext cx="10259978" cy="550431"/>
          </a:xfrm>
          <a:prstGeom prst="rect">
            <a:avLst/>
          </a:prstGeom>
        </p:spPr>
        <p:txBody>
          <a:bodyPr anchor="t" rtlCol="false" tIns="0" lIns="0" bIns="0" rIns="0">
            <a:spAutoFit/>
          </a:bodyPr>
          <a:lstStyle/>
          <a:p>
            <a:pPr algn="l">
              <a:lnSpc>
                <a:spcPts val="4182"/>
              </a:lnSpc>
            </a:pPr>
            <a:r>
              <a:rPr lang="en-US" sz="2987" i="true">
                <a:solidFill>
                  <a:srgbClr val="000000"/>
                </a:solidFill>
                <a:latin typeface="Poppins Italics"/>
                <a:ea typeface="Poppins Italics"/>
                <a:cs typeface="Poppins Italics"/>
                <a:sym typeface="Poppins Italics"/>
              </a:rPr>
              <a:t>Comprometidos con la excelencia en cada atención</a:t>
            </a:r>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59842" y="341881"/>
            <a:ext cx="3457575" cy="876300"/>
          </a:xfrm>
          <a:custGeom>
            <a:avLst/>
            <a:gdLst/>
            <a:ahLst/>
            <a:cxnLst/>
            <a:rect r="r" b="b" t="t" l="l"/>
            <a:pathLst>
              <a:path h="876300" w="3457575">
                <a:moveTo>
                  <a:pt x="0" y="0"/>
                </a:moveTo>
                <a:lnTo>
                  <a:pt x="3457575" y="0"/>
                </a:lnTo>
                <a:lnTo>
                  <a:pt x="3457575" y="876300"/>
                </a:lnTo>
                <a:lnTo>
                  <a:pt x="0" y="876300"/>
                </a:lnTo>
                <a:lnTo>
                  <a:pt x="0" y="0"/>
                </a:lnTo>
                <a:close/>
              </a:path>
            </a:pathLst>
          </a:custGeom>
          <a:blipFill>
            <a:blip r:embed="rId2"/>
            <a:stretch>
              <a:fillRect l="0" t="0" r="0" b="0"/>
            </a:stretch>
          </a:blipFill>
        </p:spPr>
      </p:sp>
      <p:grpSp>
        <p:nvGrpSpPr>
          <p:cNvPr name="Group 3" id="3"/>
          <p:cNvGrpSpPr/>
          <p:nvPr/>
        </p:nvGrpSpPr>
        <p:grpSpPr>
          <a:xfrm rot="0">
            <a:off x="3084606" y="1515053"/>
            <a:ext cx="12118789" cy="7743247"/>
            <a:chOff x="0" y="0"/>
            <a:chExt cx="1261824" cy="806237"/>
          </a:xfrm>
        </p:grpSpPr>
        <p:sp>
          <p:nvSpPr>
            <p:cNvPr name="Freeform 4" id="4"/>
            <p:cNvSpPr/>
            <p:nvPr/>
          </p:nvSpPr>
          <p:spPr>
            <a:xfrm flipH="false" flipV="false" rot="0">
              <a:off x="0" y="0"/>
              <a:ext cx="1261824" cy="806237"/>
            </a:xfrm>
            <a:custGeom>
              <a:avLst/>
              <a:gdLst/>
              <a:ahLst/>
              <a:cxnLst/>
              <a:rect r="r" b="b" t="t" l="l"/>
              <a:pathLst>
                <a:path h="806237" w="1261824">
                  <a:moveTo>
                    <a:pt x="14693" y="0"/>
                  </a:moveTo>
                  <a:lnTo>
                    <a:pt x="1247130" y="0"/>
                  </a:lnTo>
                  <a:cubicBezTo>
                    <a:pt x="1251027" y="0"/>
                    <a:pt x="1254765" y="1548"/>
                    <a:pt x="1257520" y="4304"/>
                  </a:cubicBezTo>
                  <a:cubicBezTo>
                    <a:pt x="1260276" y="7059"/>
                    <a:pt x="1261824" y="10796"/>
                    <a:pt x="1261824" y="14693"/>
                  </a:cubicBezTo>
                  <a:lnTo>
                    <a:pt x="1261824" y="791543"/>
                  </a:lnTo>
                  <a:cubicBezTo>
                    <a:pt x="1261824" y="795440"/>
                    <a:pt x="1260276" y="799178"/>
                    <a:pt x="1257520" y="801933"/>
                  </a:cubicBezTo>
                  <a:cubicBezTo>
                    <a:pt x="1254765" y="804689"/>
                    <a:pt x="1251027" y="806237"/>
                    <a:pt x="1247130" y="806237"/>
                  </a:cubicBezTo>
                  <a:lnTo>
                    <a:pt x="14693" y="806237"/>
                  </a:lnTo>
                  <a:cubicBezTo>
                    <a:pt x="10796" y="806237"/>
                    <a:pt x="7059" y="804689"/>
                    <a:pt x="4304" y="801933"/>
                  </a:cubicBezTo>
                  <a:cubicBezTo>
                    <a:pt x="1548" y="799178"/>
                    <a:pt x="0" y="795440"/>
                    <a:pt x="0" y="791543"/>
                  </a:cubicBezTo>
                  <a:lnTo>
                    <a:pt x="0" y="14693"/>
                  </a:lnTo>
                  <a:cubicBezTo>
                    <a:pt x="0" y="10796"/>
                    <a:pt x="1548" y="7059"/>
                    <a:pt x="4304" y="4304"/>
                  </a:cubicBezTo>
                  <a:cubicBezTo>
                    <a:pt x="7059" y="1548"/>
                    <a:pt x="10796" y="0"/>
                    <a:pt x="14693" y="0"/>
                  </a:cubicBezTo>
                  <a:close/>
                </a:path>
              </a:pathLst>
            </a:custGeom>
            <a:blipFill>
              <a:blip r:embed="rId3"/>
              <a:stretch>
                <a:fillRect l="-6795" t="0" r="-6795" b="0"/>
              </a:stretch>
            </a:blipFill>
          </p:spPr>
        </p:sp>
      </p:grpSp>
      <p:sp>
        <p:nvSpPr>
          <p:cNvPr name="Freeform 5" id="5"/>
          <p:cNvSpPr/>
          <p:nvPr/>
        </p:nvSpPr>
        <p:spPr>
          <a:xfrm flipH="false" flipV="false" rot="0">
            <a:off x="0" y="8375028"/>
            <a:ext cx="18288000" cy="1911972"/>
          </a:xfrm>
          <a:custGeom>
            <a:avLst/>
            <a:gdLst/>
            <a:ahLst/>
            <a:cxnLst/>
            <a:rect r="r" b="b" t="t" l="l"/>
            <a:pathLst>
              <a:path h="1911972" w="18288000">
                <a:moveTo>
                  <a:pt x="0" y="0"/>
                </a:moveTo>
                <a:lnTo>
                  <a:pt x="18288000" y="0"/>
                </a:lnTo>
                <a:lnTo>
                  <a:pt x="18288000" y="1911972"/>
                </a:lnTo>
                <a:lnTo>
                  <a:pt x="0" y="1911972"/>
                </a:lnTo>
                <a:lnTo>
                  <a:pt x="0" y="0"/>
                </a:lnTo>
                <a:close/>
              </a:path>
            </a:pathLst>
          </a:custGeom>
          <a:blipFill>
            <a:blip r:embed="rId4"/>
            <a:stretch>
              <a:fillRect l="0" t="-29924" r="0" b="-99"/>
            </a:stretch>
          </a:blipFill>
        </p:spPr>
      </p:sp>
      <p:sp>
        <p:nvSpPr>
          <p:cNvPr name="Freeform 6" id="6"/>
          <p:cNvSpPr/>
          <p:nvPr/>
        </p:nvSpPr>
        <p:spPr>
          <a:xfrm flipH="false" flipV="false" rot="0">
            <a:off x="12794847" y="9258300"/>
            <a:ext cx="4781550" cy="962025"/>
          </a:xfrm>
          <a:custGeom>
            <a:avLst/>
            <a:gdLst/>
            <a:ahLst/>
            <a:cxnLst/>
            <a:rect r="r" b="b" t="t" l="l"/>
            <a:pathLst>
              <a:path h="962025" w="4781550">
                <a:moveTo>
                  <a:pt x="0" y="0"/>
                </a:moveTo>
                <a:lnTo>
                  <a:pt x="4781550" y="0"/>
                </a:lnTo>
                <a:lnTo>
                  <a:pt x="4781550" y="962025"/>
                </a:lnTo>
                <a:lnTo>
                  <a:pt x="0" y="962025"/>
                </a:lnTo>
                <a:lnTo>
                  <a:pt x="0" y="0"/>
                </a:lnTo>
                <a:close/>
              </a:path>
            </a:pathLst>
          </a:custGeom>
          <a:blipFill>
            <a:blip r:embed="rId5"/>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6581" y="8702051"/>
            <a:ext cx="18674581" cy="1584949"/>
          </a:xfrm>
          <a:custGeom>
            <a:avLst/>
            <a:gdLst/>
            <a:ahLst/>
            <a:cxnLst/>
            <a:rect r="r" b="b" t="t" l="l"/>
            <a:pathLst>
              <a:path h="1584949" w="18674581">
                <a:moveTo>
                  <a:pt x="0" y="0"/>
                </a:moveTo>
                <a:lnTo>
                  <a:pt x="18674581" y="0"/>
                </a:lnTo>
                <a:lnTo>
                  <a:pt x="18674581" y="1584949"/>
                </a:lnTo>
                <a:lnTo>
                  <a:pt x="0" y="1584949"/>
                </a:lnTo>
                <a:lnTo>
                  <a:pt x="0" y="0"/>
                </a:lnTo>
                <a:close/>
              </a:path>
            </a:pathLst>
          </a:custGeom>
          <a:blipFill>
            <a:blip r:embed="rId2"/>
            <a:stretch>
              <a:fillRect l="0" t="-11857" r="0" b="-11857"/>
            </a:stretch>
          </a:blipFill>
        </p:spPr>
      </p:sp>
      <p:sp>
        <p:nvSpPr>
          <p:cNvPr name="Freeform 3" id="3"/>
          <p:cNvSpPr/>
          <p:nvPr/>
        </p:nvSpPr>
        <p:spPr>
          <a:xfrm flipH="false" flipV="false" rot="0">
            <a:off x="200548" y="177157"/>
            <a:ext cx="4648104" cy="1172273"/>
          </a:xfrm>
          <a:custGeom>
            <a:avLst/>
            <a:gdLst/>
            <a:ahLst/>
            <a:cxnLst/>
            <a:rect r="r" b="b" t="t" l="l"/>
            <a:pathLst>
              <a:path h="1172273" w="4648104">
                <a:moveTo>
                  <a:pt x="0" y="0"/>
                </a:moveTo>
                <a:lnTo>
                  <a:pt x="4648104" y="0"/>
                </a:lnTo>
                <a:lnTo>
                  <a:pt x="4648104" y="1172273"/>
                </a:lnTo>
                <a:lnTo>
                  <a:pt x="0" y="1172273"/>
                </a:lnTo>
                <a:lnTo>
                  <a:pt x="0" y="0"/>
                </a:lnTo>
                <a:close/>
              </a:path>
            </a:pathLst>
          </a:custGeom>
          <a:blipFill>
            <a:blip r:embed="rId3"/>
            <a:stretch>
              <a:fillRect l="0" t="0" r="0" b="0"/>
            </a:stretch>
          </a:blipFill>
        </p:spPr>
      </p:sp>
      <p:sp>
        <p:nvSpPr>
          <p:cNvPr name="Freeform 4" id="4"/>
          <p:cNvSpPr/>
          <p:nvPr/>
        </p:nvSpPr>
        <p:spPr>
          <a:xfrm flipH="false" flipV="false" rot="0">
            <a:off x="14030988" y="9492410"/>
            <a:ext cx="3967889" cy="794590"/>
          </a:xfrm>
          <a:custGeom>
            <a:avLst/>
            <a:gdLst/>
            <a:ahLst/>
            <a:cxnLst/>
            <a:rect r="r" b="b" t="t" l="l"/>
            <a:pathLst>
              <a:path h="794590" w="3967889">
                <a:moveTo>
                  <a:pt x="0" y="0"/>
                </a:moveTo>
                <a:lnTo>
                  <a:pt x="3967889" y="0"/>
                </a:lnTo>
                <a:lnTo>
                  <a:pt x="3967889" y="794590"/>
                </a:lnTo>
                <a:lnTo>
                  <a:pt x="0" y="794590"/>
                </a:lnTo>
                <a:lnTo>
                  <a:pt x="0" y="0"/>
                </a:lnTo>
                <a:close/>
              </a:path>
            </a:pathLst>
          </a:custGeom>
          <a:blipFill>
            <a:blip r:embed="rId4"/>
            <a:stretch>
              <a:fillRect l="0" t="0" r="0" b="0"/>
            </a:stretch>
          </a:blipFill>
        </p:spPr>
      </p:sp>
      <p:sp>
        <p:nvSpPr>
          <p:cNvPr name="Freeform 5" id="5"/>
          <p:cNvSpPr/>
          <p:nvPr/>
        </p:nvSpPr>
        <p:spPr>
          <a:xfrm flipH="false" flipV="false" rot="0">
            <a:off x="449032" y="3796100"/>
            <a:ext cx="3067444" cy="3067444"/>
          </a:xfrm>
          <a:custGeom>
            <a:avLst/>
            <a:gdLst/>
            <a:ahLst/>
            <a:cxnLst/>
            <a:rect r="r" b="b" t="t" l="l"/>
            <a:pathLst>
              <a:path h="3067444" w="3067444">
                <a:moveTo>
                  <a:pt x="0" y="0"/>
                </a:moveTo>
                <a:lnTo>
                  <a:pt x="3067444" y="0"/>
                </a:lnTo>
                <a:lnTo>
                  <a:pt x="3067444" y="3067444"/>
                </a:lnTo>
                <a:lnTo>
                  <a:pt x="0" y="3067444"/>
                </a:lnTo>
                <a:lnTo>
                  <a:pt x="0" y="0"/>
                </a:lnTo>
                <a:close/>
              </a:path>
            </a:pathLst>
          </a:custGeom>
          <a:blipFill>
            <a:blip r:embed="rId5"/>
            <a:stretch>
              <a:fillRect l="0" t="0" r="0" b="0"/>
            </a:stretch>
          </a:blipFill>
        </p:spPr>
      </p:sp>
      <p:sp>
        <p:nvSpPr>
          <p:cNvPr name="Freeform 6" id="6"/>
          <p:cNvSpPr/>
          <p:nvPr/>
        </p:nvSpPr>
        <p:spPr>
          <a:xfrm flipH="false" flipV="false" rot="0">
            <a:off x="4089781" y="3796100"/>
            <a:ext cx="3081246" cy="3081246"/>
          </a:xfrm>
          <a:custGeom>
            <a:avLst/>
            <a:gdLst/>
            <a:ahLst/>
            <a:cxnLst/>
            <a:rect r="r" b="b" t="t" l="l"/>
            <a:pathLst>
              <a:path h="3081246" w="3081246">
                <a:moveTo>
                  <a:pt x="0" y="0"/>
                </a:moveTo>
                <a:lnTo>
                  <a:pt x="3081246" y="0"/>
                </a:lnTo>
                <a:lnTo>
                  <a:pt x="3081246" y="3081245"/>
                </a:lnTo>
                <a:lnTo>
                  <a:pt x="0" y="3081245"/>
                </a:lnTo>
                <a:lnTo>
                  <a:pt x="0" y="0"/>
                </a:lnTo>
                <a:close/>
              </a:path>
            </a:pathLst>
          </a:custGeom>
          <a:blipFill>
            <a:blip r:embed="rId6"/>
            <a:stretch>
              <a:fillRect l="0" t="0" r="0" b="0"/>
            </a:stretch>
          </a:blipFill>
        </p:spPr>
      </p:sp>
      <p:sp>
        <p:nvSpPr>
          <p:cNvPr name="Freeform 7" id="7"/>
          <p:cNvSpPr/>
          <p:nvPr/>
        </p:nvSpPr>
        <p:spPr>
          <a:xfrm flipH="false" flipV="false" rot="0">
            <a:off x="7742527" y="3809901"/>
            <a:ext cx="3067444" cy="3067444"/>
          </a:xfrm>
          <a:custGeom>
            <a:avLst/>
            <a:gdLst/>
            <a:ahLst/>
            <a:cxnLst/>
            <a:rect r="r" b="b" t="t" l="l"/>
            <a:pathLst>
              <a:path h="3067444" w="3067444">
                <a:moveTo>
                  <a:pt x="0" y="0"/>
                </a:moveTo>
                <a:lnTo>
                  <a:pt x="3067444" y="0"/>
                </a:lnTo>
                <a:lnTo>
                  <a:pt x="3067444" y="3067444"/>
                </a:lnTo>
                <a:lnTo>
                  <a:pt x="0" y="3067444"/>
                </a:lnTo>
                <a:lnTo>
                  <a:pt x="0" y="0"/>
                </a:lnTo>
                <a:close/>
              </a:path>
            </a:pathLst>
          </a:custGeom>
          <a:blipFill>
            <a:blip r:embed="rId7"/>
            <a:stretch>
              <a:fillRect l="0" t="0" r="0" b="0"/>
            </a:stretch>
          </a:blipFill>
        </p:spPr>
      </p:sp>
      <p:sp>
        <p:nvSpPr>
          <p:cNvPr name="Freeform 8" id="8"/>
          <p:cNvSpPr/>
          <p:nvPr/>
        </p:nvSpPr>
        <p:spPr>
          <a:xfrm flipH="false" flipV="false" rot="0">
            <a:off x="11381471" y="3796100"/>
            <a:ext cx="3067444" cy="3067444"/>
          </a:xfrm>
          <a:custGeom>
            <a:avLst/>
            <a:gdLst/>
            <a:ahLst/>
            <a:cxnLst/>
            <a:rect r="r" b="b" t="t" l="l"/>
            <a:pathLst>
              <a:path h="3067444" w="3067444">
                <a:moveTo>
                  <a:pt x="0" y="0"/>
                </a:moveTo>
                <a:lnTo>
                  <a:pt x="3067444" y="0"/>
                </a:lnTo>
                <a:lnTo>
                  <a:pt x="3067444" y="3067444"/>
                </a:lnTo>
                <a:lnTo>
                  <a:pt x="0" y="3067444"/>
                </a:lnTo>
                <a:lnTo>
                  <a:pt x="0" y="0"/>
                </a:lnTo>
                <a:close/>
              </a:path>
            </a:pathLst>
          </a:custGeom>
          <a:blipFill>
            <a:blip r:embed="rId8"/>
            <a:stretch>
              <a:fillRect l="0" t="0" r="0" b="0"/>
            </a:stretch>
          </a:blipFill>
        </p:spPr>
      </p:sp>
      <p:sp>
        <p:nvSpPr>
          <p:cNvPr name="Freeform 9" id="9"/>
          <p:cNvSpPr/>
          <p:nvPr/>
        </p:nvSpPr>
        <p:spPr>
          <a:xfrm flipH="false" flipV="false" rot="0">
            <a:off x="15020415" y="3809901"/>
            <a:ext cx="3067444" cy="3067444"/>
          </a:xfrm>
          <a:custGeom>
            <a:avLst/>
            <a:gdLst/>
            <a:ahLst/>
            <a:cxnLst/>
            <a:rect r="r" b="b" t="t" l="l"/>
            <a:pathLst>
              <a:path h="3067444" w="3067444">
                <a:moveTo>
                  <a:pt x="0" y="0"/>
                </a:moveTo>
                <a:lnTo>
                  <a:pt x="3067444" y="0"/>
                </a:lnTo>
                <a:lnTo>
                  <a:pt x="3067444" y="3067444"/>
                </a:lnTo>
                <a:lnTo>
                  <a:pt x="0" y="3067444"/>
                </a:lnTo>
                <a:lnTo>
                  <a:pt x="0" y="0"/>
                </a:lnTo>
                <a:close/>
              </a:path>
            </a:pathLst>
          </a:custGeom>
          <a:blipFill>
            <a:blip r:embed="rId9"/>
            <a:stretch>
              <a:fillRect l="0" t="0" r="0" b="0"/>
            </a:stretch>
          </a:blipFill>
        </p:spPr>
      </p:sp>
      <p:sp>
        <p:nvSpPr>
          <p:cNvPr name="TextBox 10" id="10"/>
          <p:cNvSpPr txBox="true"/>
          <p:nvPr/>
        </p:nvSpPr>
        <p:spPr>
          <a:xfrm rot="0">
            <a:off x="6740441" y="1259856"/>
            <a:ext cx="5071616" cy="1595752"/>
          </a:xfrm>
          <a:prstGeom prst="rect">
            <a:avLst/>
          </a:prstGeom>
        </p:spPr>
        <p:txBody>
          <a:bodyPr anchor="t" rtlCol="false" tIns="0" lIns="0" bIns="0" rIns="0">
            <a:spAutoFit/>
          </a:bodyPr>
          <a:lstStyle/>
          <a:p>
            <a:pPr algn="ctr">
              <a:lnSpc>
                <a:spcPts val="12320"/>
              </a:lnSpc>
            </a:pPr>
            <a:r>
              <a:rPr lang="en-US" sz="8800" b="true">
                <a:solidFill>
                  <a:srgbClr val="3984C1"/>
                </a:solidFill>
                <a:latin typeface="Poppins Bold"/>
                <a:ea typeface="Poppins Bold"/>
                <a:cs typeface="Poppins Bold"/>
                <a:sym typeface="Poppins Bold"/>
              </a:rPr>
              <a:t>VALORES</a:t>
            </a:r>
          </a:p>
        </p:txBody>
      </p:sp>
      <p:sp>
        <p:nvSpPr>
          <p:cNvPr name="TextBox 11" id="11"/>
          <p:cNvSpPr txBox="true"/>
          <p:nvPr/>
        </p:nvSpPr>
        <p:spPr>
          <a:xfrm rot="0">
            <a:off x="284875" y="7057950"/>
            <a:ext cx="3103364" cy="819137"/>
          </a:xfrm>
          <a:prstGeom prst="rect">
            <a:avLst/>
          </a:prstGeom>
        </p:spPr>
        <p:txBody>
          <a:bodyPr anchor="t" rtlCol="false" tIns="0" lIns="0" bIns="0" rIns="0">
            <a:spAutoFit/>
          </a:bodyPr>
          <a:lstStyle/>
          <a:p>
            <a:pPr algn="ctr">
              <a:lnSpc>
                <a:spcPts val="6300"/>
              </a:lnSpc>
              <a:spcBef>
                <a:spcPct val="0"/>
              </a:spcBef>
            </a:pPr>
            <a:r>
              <a:rPr lang="en-US" b="true" sz="4500">
                <a:solidFill>
                  <a:srgbClr val="3984C1"/>
                </a:solidFill>
                <a:latin typeface="Poppins Bold"/>
                <a:ea typeface="Poppins Bold"/>
                <a:cs typeface="Poppins Bold"/>
                <a:sym typeface="Poppins Bold"/>
              </a:rPr>
              <a:t>Integridad</a:t>
            </a:r>
          </a:p>
        </p:txBody>
      </p:sp>
      <p:sp>
        <p:nvSpPr>
          <p:cNvPr name="TextBox 12" id="12"/>
          <p:cNvSpPr txBox="true"/>
          <p:nvPr/>
        </p:nvSpPr>
        <p:spPr>
          <a:xfrm rot="0">
            <a:off x="4257957" y="7057950"/>
            <a:ext cx="2904381" cy="1619237"/>
          </a:xfrm>
          <a:prstGeom prst="rect">
            <a:avLst/>
          </a:prstGeom>
        </p:spPr>
        <p:txBody>
          <a:bodyPr anchor="t" rtlCol="false" tIns="0" lIns="0" bIns="0" rIns="0">
            <a:spAutoFit/>
          </a:bodyPr>
          <a:lstStyle/>
          <a:p>
            <a:pPr algn="ctr">
              <a:lnSpc>
                <a:spcPts val="6300"/>
              </a:lnSpc>
            </a:pPr>
            <a:r>
              <a:rPr lang="en-US" sz="4500" b="true">
                <a:solidFill>
                  <a:srgbClr val="3984C1"/>
                </a:solidFill>
                <a:latin typeface="Poppins Bold"/>
                <a:ea typeface="Poppins Bold"/>
                <a:cs typeface="Poppins Bold"/>
                <a:sym typeface="Poppins Bold"/>
              </a:rPr>
              <a:t>Trabajo </a:t>
            </a:r>
          </a:p>
          <a:p>
            <a:pPr algn="ctr">
              <a:lnSpc>
                <a:spcPts val="6300"/>
              </a:lnSpc>
              <a:spcBef>
                <a:spcPct val="0"/>
              </a:spcBef>
            </a:pPr>
            <a:r>
              <a:rPr lang="en-US" b="true" sz="4500">
                <a:solidFill>
                  <a:srgbClr val="3984C1"/>
                </a:solidFill>
                <a:latin typeface="Poppins Bold"/>
                <a:ea typeface="Poppins Bold"/>
                <a:cs typeface="Poppins Bold"/>
                <a:sym typeface="Poppins Bold"/>
              </a:rPr>
              <a:t>en equipo</a:t>
            </a:r>
          </a:p>
        </p:txBody>
      </p:sp>
      <p:sp>
        <p:nvSpPr>
          <p:cNvPr name="TextBox 13" id="13"/>
          <p:cNvSpPr txBox="true"/>
          <p:nvPr/>
        </p:nvSpPr>
        <p:spPr>
          <a:xfrm rot="0">
            <a:off x="8008352" y="7057950"/>
            <a:ext cx="3151287" cy="819137"/>
          </a:xfrm>
          <a:prstGeom prst="rect">
            <a:avLst/>
          </a:prstGeom>
        </p:spPr>
        <p:txBody>
          <a:bodyPr anchor="t" rtlCol="false" tIns="0" lIns="0" bIns="0" rIns="0">
            <a:spAutoFit/>
          </a:bodyPr>
          <a:lstStyle/>
          <a:p>
            <a:pPr algn="ctr">
              <a:lnSpc>
                <a:spcPts val="6300"/>
              </a:lnSpc>
              <a:spcBef>
                <a:spcPct val="0"/>
              </a:spcBef>
            </a:pPr>
            <a:r>
              <a:rPr lang="en-US" b="true" sz="4500">
                <a:solidFill>
                  <a:srgbClr val="3984C1"/>
                </a:solidFill>
                <a:latin typeface="Poppins Bold"/>
                <a:ea typeface="Poppins Bold"/>
                <a:cs typeface="Poppins Bold"/>
                <a:sym typeface="Poppins Bold"/>
              </a:rPr>
              <a:t>Excelencia</a:t>
            </a:r>
          </a:p>
        </p:txBody>
      </p:sp>
      <p:sp>
        <p:nvSpPr>
          <p:cNvPr name="TextBox 14" id="14"/>
          <p:cNvSpPr txBox="true"/>
          <p:nvPr/>
        </p:nvSpPr>
        <p:spPr>
          <a:xfrm rot="0">
            <a:off x="11789595" y="7057950"/>
            <a:ext cx="2849612" cy="819137"/>
          </a:xfrm>
          <a:prstGeom prst="rect">
            <a:avLst/>
          </a:prstGeom>
        </p:spPr>
        <p:txBody>
          <a:bodyPr anchor="t" rtlCol="false" tIns="0" lIns="0" bIns="0" rIns="0">
            <a:spAutoFit/>
          </a:bodyPr>
          <a:lstStyle/>
          <a:p>
            <a:pPr algn="ctr">
              <a:lnSpc>
                <a:spcPts val="6300"/>
              </a:lnSpc>
              <a:spcBef>
                <a:spcPct val="0"/>
              </a:spcBef>
            </a:pPr>
            <a:r>
              <a:rPr lang="en-US" b="true" sz="4500">
                <a:solidFill>
                  <a:srgbClr val="3984C1"/>
                </a:solidFill>
                <a:latin typeface="Poppins Bold"/>
                <a:ea typeface="Poppins Bold"/>
                <a:cs typeface="Poppins Bold"/>
                <a:sym typeface="Poppins Bold"/>
              </a:rPr>
              <a:t>Liderazgo</a:t>
            </a:r>
          </a:p>
        </p:txBody>
      </p:sp>
      <p:sp>
        <p:nvSpPr>
          <p:cNvPr name="TextBox 15" id="15"/>
          <p:cNvSpPr txBox="true"/>
          <p:nvPr/>
        </p:nvSpPr>
        <p:spPr>
          <a:xfrm rot="0">
            <a:off x="15396898" y="7057950"/>
            <a:ext cx="2379762" cy="819137"/>
          </a:xfrm>
          <a:prstGeom prst="rect">
            <a:avLst/>
          </a:prstGeom>
        </p:spPr>
        <p:txBody>
          <a:bodyPr anchor="t" rtlCol="false" tIns="0" lIns="0" bIns="0" rIns="0">
            <a:spAutoFit/>
          </a:bodyPr>
          <a:lstStyle/>
          <a:p>
            <a:pPr algn="ctr">
              <a:lnSpc>
                <a:spcPts val="6300"/>
              </a:lnSpc>
              <a:spcBef>
                <a:spcPct val="0"/>
              </a:spcBef>
            </a:pPr>
            <a:r>
              <a:rPr lang="en-US" b="true" sz="4500">
                <a:solidFill>
                  <a:srgbClr val="3984C1"/>
                </a:solidFill>
                <a:latin typeface="Poppins Bold"/>
                <a:ea typeface="Poppins Bold"/>
                <a:cs typeface="Poppins Bold"/>
                <a:sym typeface="Poppins Bold"/>
              </a:rPr>
              <a:t>Respeto</a:t>
            </a:r>
          </a:p>
        </p:txBody>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6853" y="8252870"/>
            <a:ext cx="1778556" cy="1618117"/>
          </a:xfrm>
          <a:custGeom>
            <a:avLst/>
            <a:gdLst/>
            <a:ahLst/>
            <a:cxnLst/>
            <a:rect r="r" b="b" t="t" l="l"/>
            <a:pathLst>
              <a:path h="1618117" w="1778556">
                <a:moveTo>
                  <a:pt x="0" y="0"/>
                </a:moveTo>
                <a:lnTo>
                  <a:pt x="1778556" y="0"/>
                </a:lnTo>
                <a:lnTo>
                  <a:pt x="1778556" y="1618116"/>
                </a:lnTo>
                <a:lnTo>
                  <a:pt x="0" y="161811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59842" y="341881"/>
            <a:ext cx="3457575" cy="876300"/>
          </a:xfrm>
          <a:custGeom>
            <a:avLst/>
            <a:gdLst/>
            <a:ahLst/>
            <a:cxnLst/>
            <a:rect r="r" b="b" t="t" l="l"/>
            <a:pathLst>
              <a:path h="876300" w="3457575">
                <a:moveTo>
                  <a:pt x="0" y="0"/>
                </a:moveTo>
                <a:lnTo>
                  <a:pt x="3457575" y="0"/>
                </a:lnTo>
                <a:lnTo>
                  <a:pt x="3457575" y="876300"/>
                </a:lnTo>
                <a:lnTo>
                  <a:pt x="0" y="876300"/>
                </a:lnTo>
                <a:lnTo>
                  <a:pt x="0" y="0"/>
                </a:lnTo>
                <a:close/>
              </a:path>
            </a:pathLst>
          </a:custGeom>
          <a:blipFill>
            <a:blip r:embed="rId4"/>
            <a:stretch>
              <a:fillRect l="0" t="0" r="0" b="0"/>
            </a:stretch>
          </a:blipFill>
        </p:spPr>
      </p:sp>
      <p:sp>
        <p:nvSpPr>
          <p:cNvPr name="Freeform 4" id="4"/>
          <p:cNvSpPr/>
          <p:nvPr/>
        </p:nvSpPr>
        <p:spPr>
          <a:xfrm flipH="false" flipV="false" rot="0">
            <a:off x="0" y="8375028"/>
            <a:ext cx="18288000" cy="1911972"/>
          </a:xfrm>
          <a:custGeom>
            <a:avLst/>
            <a:gdLst/>
            <a:ahLst/>
            <a:cxnLst/>
            <a:rect r="r" b="b" t="t" l="l"/>
            <a:pathLst>
              <a:path h="1911972" w="18288000">
                <a:moveTo>
                  <a:pt x="0" y="0"/>
                </a:moveTo>
                <a:lnTo>
                  <a:pt x="18288000" y="0"/>
                </a:lnTo>
                <a:lnTo>
                  <a:pt x="18288000" y="1911972"/>
                </a:lnTo>
                <a:lnTo>
                  <a:pt x="0" y="1911972"/>
                </a:lnTo>
                <a:lnTo>
                  <a:pt x="0" y="0"/>
                </a:lnTo>
                <a:close/>
              </a:path>
            </a:pathLst>
          </a:custGeom>
          <a:blipFill>
            <a:blip r:embed="rId5"/>
            <a:stretch>
              <a:fillRect l="0" t="-29924" r="0" b="-99"/>
            </a:stretch>
          </a:blipFill>
        </p:spPr>
      </p:sp>
      <p:sp>
        <p:nvSpPr>
          <p:cNvPr name="Freeform 5" id="5"/>
          <p:cNvSpPr/>
          <p:nvPr/>
        </p:nvSpPr>
        <p:spPr>
          <a:xfrm flipH="false" flipV="false" rot="0">
            <a:off x="12794847" y="9258300"/>
            <a:ext cx="4781550" cy="962025"/>
          </a:xfrm>
          <a:custGeom>
            <a:avLst/>
            <a:gdLst/>
            <a:ahLst/>
            <a:cxnLst/>
            <a:rect r="r" b="b" t="t" l="l"/>
            <a:pathLst>
              <a:path h="962025" w="4781550">
                <a:moveTo>
                  <a:pt x="0" y="0"/>
                </a:moveTo>
                <a:lnTo>
                  <a:pt x="4781550" y="0"/>
                </a:lnTo>
                <a:lnTo>
                  <a:pt x="4781550" y="962025"/>
                </a:lnTo>
                <a:lnTo>
                  <a:pt x="0" y="962025"/>
                </a:lnTo>
                <a:lnTo>
                  <a:pt x="0" y="0"/>
                </a:lnTo>
                <a:close/>
              </a:path>
            </a:pathLst>
          </a:custGeom>
          <a:blipFill>
            <a:blip r:embed="rId6"/>
            <a:stretch>
              <a:fillRect l="0" t="0" r="0" b="0"/>
            </a:stretch>
          </a:blipFill>
        </p:spPr>
      </p:sp>
      <p:grpSp>
        <p:nvGrpSpPr>
          <p:cNvPr name="Group 6" id="6"/>
          <p:cNvGrpSpPr>
            <a:grpSpLocks noChangeAspect="true"/>
          </p:cNvGrpSpPr>
          <p:nvPr/>
        </p:nvGrpSpPr>
        <p:grpSpPr>
          <a:xfrm rot="0">
            <a:off x="4115448" y="1729197"/>
            <a:ext cx="10056247" cy="1088079"/>
            <a:chOff x="0" y="0"/>
            <a:chExt cx="10056241" cy="1088085"/>
          </a:xfrm>
        </p:grpSpPr>
        <p:sp>
          <p:nvSpPr>
            <p:cNvPr name="Freeform 7" id="7"/>
            <p:cNvSpPr/>
            <p:nvPr/>
          </p:nvSpPr>
          <p:spPr>
            <a:xfrm flipH="false" flipV="false" rot="0">
              <a:off x="0" y="0"/>
              <a:ext cx="10056241" cy="1088136"/>
            </a:xfrm>
            <a:custGeom>
              <a:avLst/>
              <a:gdLst/>
              <a:ahLst/>
              <a:cxnLst/>
              <a:rect r="r" b="b" t="t" l="l"/>
              <a:pathLst>
                <a:path h="1088136" w="10056241">
                  <a:moveTo>
                    <a:pt x="0" y="0"/>
                  </a:moveTo>
                  <a:lnTo>
                    <a:pt x="10056241" y="0"/>
                  </a:lnTo>
                  <a:lnTo>
                    <a:pt x="10056241" y="1088136"/>
                  </a:lnTo>
                  <a:lnTo>
                    <a:pt x="0" y="1088136"/>
                  </a:lnTo>
                  <a:close/>
                </a:path>
              </a:pathLst>
            </a:custGeom>
            <a:solidFill>
              <a:srgbClr val="147D4B"/>
            </a:solidFill>
          </p:spPr>
        </p:sp>
      </p:grpSp>
      <p:sp>
        <p:nvSpPr>
          <p:cNvPr name="Freeform 8" id="8"/>
          <p:cNvSpPr/>
          <p:nvPr/>
        </p:nvSpPr>
        <p:spPr>
          <a:xfrm flipH="false" flipV="false" rot="0">
            <a:off x="9488367" y="3102273"/>
            <a:ext cx="5133975" cy="3848100"/>
          </a:xfrm>
          <a:custGeom>
            <a:avLst/>
            <a:gdLst/>
            <a:ahLst/>
            <a:cxnLst/>
            <a:rect r="r" b="b" t="t" l="l"/>
            <a:pathLst>
              <a:path h="3848100" w="5133975">
                <a:moveTo>
                  <a:pt x="0" y="0"/>
                </a:moveTo>
                <a:lnTo>
                  <a:pt x="5133975" y="0"/>
                </a:lnTo>
                <a:lnTo>
                  <a:pt x="5133975" y="3848100"/>
                </a:lnTo>
                <a:lnTo>
                  <a:pt x="0" y="3848100"/>
                </a:lnTo>
                <a:lnTo>
                  <a:pt x="0" y="0"/>
                </a:lnTo>
                <a:close/>
              </a:path>
            </a:pathLst>
          </a:custGeom>
          <a:blipFill>
            <a:blip r:embed="rId7"/>
            <a:stretch>
              <a:fillRect l="0" t="0" r="0" b="0"/>
            </a:stretch>
          </a:blipFill>
        </p:spPr>
      </p:sp>
      <p:sp>
        <p:nvSpPr>
          <p:cNvPr name="Freeform 9" id="9"/>
          <p:cNvSpPr/>
          <p:nvPr/>
        </p:nvSpPr>
        <p:spPr>
          <a:xfrm flipH="false" flipV="false" rot="0">
            <a:off x="3716617" y="3102273"/>
            <a:ext cx="5772150" cy="3848100"/>
          </a:xfrm>
          <a:custGeom>
            <a:avLst/>
            <a:gdLst/>
            <a:ahLst/>
            <a:cxnLst/>
            <a:rect r="r" b="b" t="t" l="l"/>
            <a:pathLst>
              <a:path h="3848100" w="5772150">
                <a:moveTo>
                  <a:pt x="0" y="0"/>
                </a:moveTo>
                <a:lnTo>
                  <a:pt x="5772150" y="0"/>
                </a:lnTo>
                <a:lnTo>
                  <a:pt x="5772150" y="3848100"/>
                </a:lnTo>
                <a:lnTo>
                  <a:pt x="0" y="3848100"/>
                </a:lnTo>
                <a:lnTo>
                  <a:pt x="0" y="0"/>
                </a:lnTo>
                <a:close/>
              </a:path>
            </a:pathLst>
          </a:custGeom>
          <a:blipFill>
            <a:blip r:embed="rId8"/>
            <a:stretch>
              <a:fillRect l="0" t="0" r="0" b="0"/>
            </a:stretch>
          </a:blipFill>
        </p:spPr>
      </p:sp>
      <p:sp>
        <p:nvSpPr>
          <p:cNvPr name="Freeform 10" id="10"/>
          <p:cNvSpPr/>
          <p:nvPr/>
        </p:nvSpPr>
        <p:spPr>
          <a:xfrm flipH="false" flipV="false" rot="0">
            <a:off x="4242816" y="1685544"/>
            <a:ext cx="9592056" cy="1231392"/>
          </a:xfrm>
          <a:custGeom>
            <a:avLst/>
            <a:gdLst/>
            <a:ahLst/>
            <a:cxnLst/>
            <a:rect r="r" b="b" t="t" l="l"/>
            <a:pathLst>
              <a:path h="1231392" w="9592056">
                <a:moveTo>
                  <a:pt x="0" y="0"/>
                </a:moveTo>
                <a:lnTo>
                  <a:pt x="9592056" y="0"/>
                </a:lnTo>
                <a:lnTo>
                  <a:pt x="9592056" y="1231392"/>
                </a:lnTo>
                <a:lnTo>
                  <a:pt x="0" y="1231392"/>
                </a:lnTo>
                <a:lnTo>
                  <a:pt x="0" y="0"/>
                </a:lnTo>
                <a:close/>
              </a:path>
            </a:pathLst>
          </a:custGeom>
          <a:blipFill>
            <a:blip r:embed="rId9"/>
            <a:stretch>
              <a:fillRect l="0" t="0" r="0" b="0"/>
            </a:stretch>
          </a:blipFill>
        </p:spPr>
      </p:sp>
      <p:grpSp>
        <p:nvGrpSpPr>
          <p:cNvPr name="Group 11" id="11"/>
          <p:cNvGrpSpPr>
            <a:grpSpLocks noChangeAspect="true"/>
          </p:cNvGrpSpPr>
          <p:nvPr/>
        </p:nvGrpSpPr>
        <p:grpSpPr>
          <a:xfrm rot="0">
            <a:off x="196339" y="8252879"/>
            <a:ext cx="1781156" cy="1622603"/>
            <a:chOff x="0" y="0"/>
            <a:chExt cx="1781162" cy="1622603"/>
          </a:xfrm>
        </p:grpSpPr>
        <p:sp>
          <p:nvSpPr>
            <p:cNvPr name="Freeform 12" id="12"/>
            <p:cNvSpPr/>
            <p:nvPr/>
          </p:nvSpPr>
          <p:spPr>
            <a:xfrm flipH="false" flipV="false" rot="0">
              <a:off x="63500" y="868807"/>
              <a:ext cx="699516" cy="690245"/>
            </a:xfrm>
            <a:custGeom>
              <a:avLst/>
              <a:gdLst/>
              <a:ahLst/>
              <a:cxnLst/>
              <a:rect r="r" b="b" t="t" l="l"/>
              <a:pathLst>
                <a:path h="690245" w="699516">
                  <a:moveTo>
                    <a:pt x="0" y="690245"/>
                  </a:moveTo>
                  <a:lnTo>
                    <a:pt x="699516" y="690245"/>
                  </a:lnTo>
                  <a:lnTo>
                    <a:pt x="699516" y="0"/>
                  </a:lnTo>
                  <a:lnTo>
                    <a:pt x="0" y="0"/>
                  </a:lnTo>
                  <a:close/>
                </a:path>
              </a:pathLst>
            </a:custGeom>
            <a:solidFill>
              <a:srgbClr val="000000">
                <a:alpha val="0"/>
              </a:srgbClr>
            </a:solidFill>
          </p:spPr>
        </p:sp>
        <p:sp>
          <p:nvSpPr>
            <p:cNvPr name="Freeform 13" id="13"/>
            <p:cNvSpPr/>
            <p:nvPr/>
          </p:nvSpPr>
          <p:spPr>
            <a:xfrm flipH="false" flipV="false" rot="0">
              <a:off x="763016" y="63500"/>
              <a:ext cx="954532" cy="941959"/>
            </a:xfrm>
            <a:custGeom>
              <a:avLst/>
              <a:gdLst/>
              <a:ahLst/>
              <a:cxnLst/>
              <a:rect r="r" b="b" t="t" l="l"/>
              <a:pathLst>
                <a:path h="941959" w="954532">
                  <a:moveTo>
                    <a:pt x="0" y="941959"/>
                  </a:moveTo>
                  <a:lnTo>
                    <a:pt x="954532" y="941959"/>
                  </a:lnTo>
                  <a:lnTo>
                    <a:pt x="954532" y="0"/>
                  </a:lnTo>
                  <a:lnTo>
                    <a:pt x="0" y="0"/>
                  </a:lnTo>
                  <a:close/>
                </a:path>
              </a:pathLst>
            </a:custGeom>
            <a:solidFill>
              <a:srgbClr val="000000">
                <a:alpha val="0"/>
              </a:srgbClr>
            </a:solidFill>
          </p:spPr>
        </p:sp>
      </p:grpSp>
      <p:sp>
        <p:nvSpPr>
          <p:cNvPr name="TextBox 14" id="14"/>
          <p:cNvSpPr txBox="true"/>
          <p:nvPr/>
        </p:nvSpPr>
        <p:spPr>
          <a:xfrm rot="0">
            <a:off x="4899269" y="8116653"/>
            <a:ext cx="8658968" cy="445646"/>
          </a:xfrm>
          <a:prstGeom prst="rect">
            <a:avLst/>
          </a:prstGeom>
        </p:spPr>
        <p:txBody>
          <a:bodyPr anchor="t" rtlCol="false" tIns="0" lIns="0" bIns="0" rIns="0">
            <a:spAutoFit/>
          </a:bodyPr>
          <a:lstStyle/>
          <a:p>
            <a:pPr algn="l">
              <a:lnSpc>
                <a:spcPts val="3342"/>
              </a:lnSpc>
            </a:pPr>
            <a:r>
              <a:rPr lang="en-US" sz="2387" i="true">
                <a:solidFill>
                  <a:srgbClr val="000000"/>
                </a:solidFill>
                <a:latin typeface="Poppins Italics"/>
                <a:ea typeface="Poppins Italics"/>
                <a:cs typeface="Poppins Italics"/>
                <a:sym typeface="Poppins Italics"/>
              </a:rPr>
              <a:t>Salud con calidad, seguridad y respeto por el ambiente</a:t>
            </a:r>
          </a:p>
        </p:txBody>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6853" y="8252870"/>
            <a:ext cx="1778556" cy="1618117"/>
          </a:xfrm>
          <a:custGeom>
            <a:avLst/>
            <a:gdLst/>
            <a:ahLst/>
            <a:cxnLst/>
            <a:rect r="r" b="b" t="t" l="l"/>
            <a:pathLst>
              <a:path h="1618117" w="1778556">
                <a:moveTo>
                  <a:pt x="0" y="0"/>
                </a:moveTo>
                <a:lnTo>
                  <a:pt x="1778556" y="0"/>
                </a:lnTo>
                <a:lnTo>
                  <a:pt x="1778556" y="1618116"/>
                </a:lnTo>
                <a:lnTo>
                  <a:pt x="0" y="161811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59842" y="341881"/>
            <a:ext cx="3457575" cy="876300"/>
          </a:xfrm>
          <a:custGeom>
            <a:avLst/>
            <a:gdLst/>
            <a:ahLst/>
            <a:cxnLst/>
            <a:rect r="r" b="b" t="t" l="l"/>
            <a:pathLst>
              <a:path h="876300" w="3457575">
                <a:moveTo>
                  <a:pt x="0" y="0"/>
                </a:moveTo>
                <a:lnTo>
                  <a:pt x="3457575" y="0"/>
                </a:lnTo>
                <a:lnTo>
                  <a:pt x="3457575" y="876300"/>
                </a:lnTo>
                <a:lnTo>
                  <a:pt x="0" y="876300"/>
                </a:lnTo>
                <a:lnTo>
                  <a:pt x="0" y="0"/>
                </a:lnTo>
                <a:close/>
              </a:path>
            </a:pathLst>
          </a:custGeom>
          <a:blipFill>
            <a:blip r:embed="rId4"/>
            <a:stretch>
              <a:fillRect l="0" t="0" r="0" b="0"/>
            </a:stretch>
          </a:blipFill>
        </p:spPr>
      </p:sp>
      <p:sp>
        <p:nvSpPr>
          <p:cNvPr name="Freeform 4" id="4"/>
          <p:cNvSpPr/>
          <p:nvPr/>
        </p:nvSpPr>
        <p:spPr>
          <a:xfrm flipH="false" flipV="false" rot="0">
            <a:off x="0" y="8375028"/>
            <a:ext cx="18288000" cy="1911972"/>
          </a:xfrm>
          <a:custGeom>
            <a:avLst/>
            <a:gdLst/>
            <a:ahLst/>
            <a:cxnLst/>
            <a:rect r="r" b="b" t="t" l="l"/>
            <a:pathLst>
              <a:path h="1911972" w="18288000">
                <a:moveTo>
                  <a:pt x="0" y="0"/>
                </a:moveTo>
                <a:lnTo>
                  <a:pt x="18288000" y="0"/>
                </a:lnTo>
                <a:lnTo>
                  <a:pt x="18288000" y="1911972"/>
                </a:lnTo>
                <a:lnTo>
                  <a:pt x="0" y="1911972"/>
                </a:lnTo>
                <a:lnTo>
                  <a:pt x="0" y="0"/>
                </a:lnTo>
                <a:close/>
              </a:path>
            </a:pathLst>
          </a:custGeom>
          <a:blipFill>
            <a:blip r:embed="rId5"/>
            <a:stretch>
              <a:fillRect l="0" t="-29924" r="0" b="-99"/>
            </a:stretch>
          </a:blipFill>
        </p:spPr>
      </p:sp>
      <p:sp>
        <p:nvSpPr>
          <p:cNvPr name="Freeform 5" id="5"/>
          <p:cNvSpPr/>
          <p:nvPr/>
        </p:nvSpPr>
        <p:spPr>
          <a:xfrm flipH="false" flipV="false" rot="0">
            <a:off x="12794847" y="9258300"/>
            <a:ext cx="4781550" cy="962025"/>
          </a:xfrm>
          <a:custGeom>
            <a:avLst/>
            <a:gdLst/>
            <a:ahLst/>
            <a:cxnLst/>
            <a:rect r="r" b="b" t="t" l="l"/>
            <a:pathLst>
              <a:path h="962025" w="4781550">
                <a:moveTo>
                  <a:pt x="0" y="0"/>
                </a:moveTo>
                <a:lnTo>
                  <a:pt x="4781550" y="0"/>
                </a:lnTo>
                <a:lnTo>
                  <a:pt x="4781550" y="962025"/>
                </a:lnTo>
                <a:lnTo>
                  <a:pt x="0" y="962025"/>
                </a:lnTo>
                <a:lnTo>
                  <a:pt x="0" y="0"/>
                </a:lnTo>
                <a:close/>
              </a:path>
            </a:pathLst>
          </a:custGeom>
          <a:blipFill>
            <a:blip r:embed="rId6"/>
            <a:stretch>
              <a:fillRect l="0" t="0" r="0" b="0"/>
            </a:stretch>
          </a:blipFill>
        </p:spPr>
      </p:sp>
      <p:grpSp>
        <p:nvGrpSpPr>
          <p:cNvPr name="Group 6" id="6"/>
          <p:cNvGrpSpPr>
            <a:grpSpLocks noChangeAspect="true"/>
          </p:cNvGrpSpPr>
          <p:nvPr/>
        </p:nvGrpSpPr>
        <p:grpSpPr>
          <a:xfrm rot="0">
            <a:off x="4252389" y="1460335"/>
            <a:ext cx="9782632" cy="863270"/>
            <a:chOff x="0" y="0"/>
            <a:chExt cx="9782632" cy="863270"/>
          </a:xfrm>
        </p:grpSpPr>
        <p:sp>
          <p:nvSpPr>
            <p:cNvPr name="Freeform 7" id="7"/>
            <p:cNvSpPr/>
            <p:nvPr/>
          </p:nvSpPr>
          <p:spPr>
            <a:xfrm flipH="false" flipV="false" rot="0">
              <a:off x="0" y="0"/>
              <a:ext cx="9782683" cy="863219"/>
            </a:xfrm>
            <a:custGeom>
              <a:avLst/>
              <a:gdLst/>
              <a:ahLst/>
              <a:cxnLst/>
              <a:rect r="r" b="b" t="t" l="l"/>
              <a:pathLst>
                <a:path h="863219" w="9782683">
                  <a:moveTo>
                    <a:pt x="0" y="0"/>
                  </a:moveTo>
                  <a:lnTo>
                    <a:pt x="9782683" y="0"/>
                  </a:lnTo>
                  <a:lnTo>
                    <a:pt x="9782683" y="863219"/>
                  </a:lnTo>
                  <a:lnTo>
                    <a:pt x="0" y="863219"/>
                  </a:lnTo>
                  <a:close/>
                </a:path>
              </a:pathLst>
            </a:custGeom>
            <a:solidFill>
              <a:srgbClr val="FFC5C7"/>
            </a:solidFill>
          </p:spPr>
        </p:sp>
      </p:grpSp>
      <p:grpSp>
        <p:nvGrpSpPr>
          <p:cNvPr name="Group 8" id="8"/>
          <p:cNvGrpSpPr>
            <a:grpSpLocks noChangeAspect="true"/>
          </p:cNvGrpSpPr>
          <p:nvPr/>
        </p:nvGrpSpPr>
        <p:grpSpPr>
          <a:xfrm rot="0">
            <a:off x="3592058" y="2620385"/>
            <a:ext cx="11022225" cy="4348982"/>
            <a:chOff x="0" y="0"/>
            <a:chExt cx="14696300" cy="5798642"/>
          </a:xfrm>
        </p:grpSpPr>
        <p:sp>
          <p:nvSpPr>
            <p:cNvPr name="Freeform 9" id="9"/>
            <p:cNvSpPr/>
            <p:nvPr/>
          </p:nvSpPr>
          <p:spPr>
            <a:xfrm flipH="false" flipV="false" rot="0">
              <a:off x="0" y="0"/>
              <a:ext cx="14696314" cy="5798693"/>
            </a:xfrm>
            <a:custGeom>
              <a:avLst/>
              <a:gdLst/>
              <a:ahLst/>
              <a:cxnLst/>
              <a:rect r="r" b="b" t="t" l="l"/>
              <a:pathLst>
                <a:path h="5798693" w="14696314">
                  <a:moveTo>
                    <a:pt x="2899283" y="0"/>
                  </a:moveTo>
                  <a:cubicBezTo>
                    <a:pt x="1297940" y="0"/>
                    <a:pt x="0" y="1297940"/>
                    <a:pt x="0" y="2899283"/>
                  </a:cubicBezTo>
                  <a:cubicBezTo>
                    <a:pt x="0" y="4500626"/>
                    <a:pt x="1297940" y="5798693"/>
                    <a:pt x="2899283" y="5798693"/>
                  </a:cubicBezTo>
                  <a:lnTo>
                    <a:pt x="11797030" y="5798693"/>
                  </a:lnTo>
                  <a:cubicBezTo>
                    <a:pt x="13398373" y="5798693"/>
                    <a:pt x="14696314" y="4500753"/>
                    <a:pt x="14696314" y="2899410"/>
                  </a:cubicBezTo>
                  <a:cubicBezTo>
                    <a:pt x="14696314" y="1298067"/>
                    <a:pt x="13398373" y="0"/>
                    <a:pt x="11797030" y="0"/>
                  </a:cubicBezTo>
                  <a:close/>
                </a:path>
              </a:pathLst>
            </a:custGeom>
            <a:blipFill>
              <a:blip r:embed="rId7"/>
              <a:stretch>
                <a:fillRect l="0" t="-5253" r="-2802" b="-40839"/>
              </a:stretch>
            </a:blipFill>
          </p:spPr>
        </p:sp>
      </p:grpSp>
      <p:sp>
        <p:nvSpPr>
          <p:cNvPr name="Freeform 10" id="10"/>
          <p:cNvSpPr/>
          <p:nvPr/>
        </p:nvSpPr>
        <p:spPr>
          <a:xfrm flipH="false" flipV="false" rot="0">
            <a:off x="3592144" y="2620385"/>
            <a:ext cx="11020263" cy="4348201"/>
          </a:xfrm>
          <a:custGeom>
            <a:avLst/>
            <a:gdLst/>
            <a:ahLst/>
            <a:cxnLst/>
            <a:rect r="r" b="b" t="t" l="l"/>
            <a:pathLst>
              <a:path h="4348201" w="11020263">
                <a:moveTo>
                  <a:pt x="0" y="0"/>
                </a:moveTo>
                <a:lnTo>
                  <a:pt x="11020263" y="0"/>
                </a:lnTo>
                <a:lnTo>
                  <a:pt x="11020263" y="4348200"/>
                </a:lnTo>
                <a:lnTo>
                  <a:pt x="0" y="43482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1" id="11"/>
          <p:cNvSpPr/>
          <p:nvPr/>
        </p:nvSpPr>
        <p:spPr>
          <a:xfrm flipH="false" flipV="false" rot="0">
            <a:off x="5702808" y="1505712"/>
            <a:ext cx="6979920" cy="752856"/>
          </a:xfrm>
          <a:custGeom>
            <a:avLst/>
            <a:gdLst/>
            <a:ahLst/>
            <a:cxnLst/>
            <a:rect r="r" b="b" t="t" l="l"/>
            <a:pathLst>
              <a:path h="752856" w="6979920">
                <a:moveTo>
                  <a:pt x="0" y="0"/>
                </a:moveTo>
                <a:lnTo>
                  <a:pt x="6979920" y="0"/>
                </a:lnTo>
                <a:lnTo>
                  <a:pt x="6979920" y="752856"/>
                </a:lnTo>
                <a:lnTo>
                  <a:pt x="0" y="752856"/>
                </a:lnTo>
                <a:lnTo>
                  <a:pt x="0" y="0"/>
                </a:lnTo>
                <a:close/>
              </a:path>
            </a:pathLst>
          </a:custGeom>
          <a:blipFill>
            <a:blip r:embed="rId10"/>
            <a:stretch>
              <a:fillRect l="0" t="0" r="0" b="0"/>
            </a:stretch>
          </a:blipFill>
        </p:spPr>
      </p:sp>
      <p:grpSp>
        <p:nvGrpSpPr>
          <p:cNvPr name="Group 12" id="12"/>
          <p:cNvGrpSpPr>
            <a:grpSpLocks noChangeAspect="true"/>
          </p:cNvGrpSpPr>
          <p:nvPr/>
        </p:nvGrpSpPr>
        <p:grpSpPr>
          <a:xfrm rot="0">
            <a:off x="196339" y="8252879"/>
            <a:ext cx="1781156" cy="1622603"/>
            <a:chOff x="0" y="0"/>
            <a:chExt cx="1781162" cy="1622603"/>
          </a:xfrm>
        </p:grpSpPr>
        <p:sp>
          <p:nvSpPr>
            <p:cNvPr name="Freeform 13" id="13"/>
            <p:cNvSpPr/>
            <p:nvPr/>
          </p:nvSpPr>
          <p:spPr>
            <a:xfrm flipH="false" flipV="false" rot="0">
              <a:off x="63500" y="868807"/>
              <a:ext cx="699516" cy="690245"/>
            </a:xfrm>
            <a:custGeom>
              <a:avLst/>
              <a:gdLst/>
              <a:ahLst/>
              <a:cxnLst/>
              <a:rect r="r" b="b" t="t" l="l"/>
              <a:pathLst>
                <a:path h="690245" w="699516">
                  <a:moveTo>
                    <a:pt x="0" y="690245"/>
                  </a:moveTo>
                  <a:lnTo>
                    <a:pt x="699516" y="690245"/>
                  </a:lnTo>
                  <a:lnTo>
                    <a:pt x="699516" y="0"/>
                  </a:lnTo>
                  <a:lnTo>
                    <a:pt x="0" y="0"/>
                  </a:lnTo>
                  <a:close/>
                </a:path>
              </a:pathLst>
            </a:custGeom>
            <a:solidFill>
              <a:srgbClr val="000000">
                <a:alpha val="0"/>
              </a:srgbClr>
            </a:solidFill>
          </p:spPr>
        </p:sp>
        <p:sp>
          <p:nvSpPr>
            <p:cNvPr name="Freeform 14" id="14"/>
            <p:cNvSpPr/>
            <p:nvPr/>
          </p:nvSpPr>
          <p:spPr>
            <a:xfrm flipH="false" flipV="false" rot="0">
              <a:off x="763016" y="63500"/>
              <a:ext cx="954532" cy="941959"/>
            </a:xfrm>
            <a:custGeom>
              <a:avLst/>
              <a:gdLst/>
              <a:ahLst/>
              <a:cxnLst/>
              <a:rect r="r" b="b" t="t" l="l"/>
              <a:pathLst>
                <a:path h="941959" w="954532">
                  <a:moveTo>
                    <a:pt x="0" y="941959"/>
                  </a:moveTo>
                  <a:lnTo>
                    <a:pt x="954532" y="941959"/>
                  </a:lnTo>
                  <a:lnTo>
                    <a:pt x="954532" y="0"/>
                  </a:lnTo>
                  <a:lnTo>
                    <a:pt x="0" y="0"/>
                  </a:lnTo>
                  <a:close/>
                </a:path>
              </a:pathLst>
            </a:custGeom>
            <a:solidFill>
              <a:srgbClr val="000000">
                <a:alpha val="0"/>
              </a:srgbClr>
            </a:solidFill>
          </p:spPr>
        </p:sp>
      </p:grpSp>
      <p:sp>
        <p:nvSpPr>
          <p:cNvPr name="TextBox 15" id="15"/>
          <p:cNvSpPr txBox="true"/>
          <p:nvPr/>
        </p:nvSpPr>
        <p:spPr>
          <a:xfrm rot="0">
            <a:off x="3849967" y="7414003"/>
            <a:ext cx="11017034" cy="1171575"/>
          </a:xfrm>
          <a:prstGeom prst="rect">
            <a:avLst/>
          </a:prstGeom>
        </p:spPr>
        <p:txBody>
          <a:bodyPr anchor="t" rtlCol="false" tIns="0" lIns="0" bIns="0" rIns="0">
            <a:spAutoFit/>
          </a:bodyPr>
          <a:lstStyle/>
          <a:p>
            <a:pPr algn="ctr">
              <a:lnSpc>
                <a:spcPts val="2924"/>
              </a:lnSpc>
            </a:pPr>
            <a:r>
              <a:rPr lang="en-US" sz="2700" i="true">
                <a:solidFill>
                  <a:srgbClr val="000000"/>
                </a:solidFill>
                <a:latin typeface="Poppins Italics"/>
                <a:ea typeface="Poppins Italics"/>
                <a:cs typeface="Poppins Italics"/>
                <a:sym typeface="Poppins Italics"/>
              </a:rPr>
              <a:t>Garantizamos una atención integral y humanizada para madres y recién nacidos, promoviendo la lactancia materna y el bienestar desde el primer instante de vida.</a:t>
            </a:r>
          </a:p>
        </p:txBody>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6853" y="8252870"/>
            <a:ext cx="1778556" cy="1618117"/>
          </a:xfrm>
          <a:custGeom>
            <a:avLst/>
            <a:gdLst/>
            <a:ahLst/>
            <a:cxnLst/>
            <a:rect r="r" b="b" t="t" l="l"/>
            <a:pathLst>
              <a:path h="1618117" w="1778556">
                <a:moveTo>
                  <a:pt x="0" y="0"/>
                </a:moveTo>
                <a:lnTo>
                  <a:pt x="1778556" y="0"/>
                </a:lnTo>
                <a:lnTo>
                  <a:pt x="1778556" y="1618116"/>
                </a:lnTo>
                <a:lnTo>
                  <a:pt x="0" y="161811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59842" y="341881"/>
            <a:ext cx="3457575" cy="876300"/>
          </a:xfrm>
          <a:custGeom>
            <a:avLst/>
            <a:gdLst/>
            <a:ahLst/>
            <a:cxnLst/>
            <a:rect r="r" b="b" t="t" l="l"/>
            <a:pathLst>
              <a:path h="876300" w="3457575">
                <a:moveTo>
                  <a:pt x="0" y="0"/>
                </a:moveTo>
                <a:lnTo>
                  <a:pt x="3457575" y="0"/>
                </a:lnTo>
                <a:lnTo>
                  <a:pt x="3457575" y="876300"/>
                </a:lnTo>
                <a:lnTo>
                  <a:pt x="0" y="876300"/>
                </a:lnTo>
                <a:lnTo>
                  <a:pt x="0" y="0"/>
                </a:lnTo>
                <a:close/>
              </a:path>
            </a:pathLst>
          </a:custGeom>
          <a:blipFill>
            <a:blip r:embed="rId4"/>
            <a:stretch>
              <a:fillRect l="0" t="0" r="0" b="0"/>
            </a:stretch>
          </a:blipFill>
        </p:spPr>
      </p:sp>
      <p:sp>
        <p:nvSpPr>
          <p:cNvPr name="Freeform 4" id="4"/>
          <p:cNvSpPr/>
          <p:nvPr/>
        </p:nvSpPr>
        <p:spPr>
          <a:xfrm flipH="false" flipV="false" rot="0">
            <a:off x="0" y="8375028"/>
            <a:ext cx="18288000" cy="1911972"/>
          </a:xfrm>
          <a:custGeom>
            <a:avLst/>
            <a:gdLst/>
            <a:ahLst/>
            <a:cxnLst/>
            <a:rect r="r" b="b" t="t" l="l"/>
            <a:pathLst>
              <a:path h="1911972" w="18288000">
                <a:moveTo>
                  <a:pt x="0" y="0"/>
                </a:moveTo>
                <a:lnTo>
                  <a:pt x="18288000" y="0"/>
                </a:lnTo>
                <a:lnTo>
                  <a:pt x="18288000" y="1911972"/>
                </a:lnTo>
                <a:lnTo>
                  <a:pt x="0" y="1911972"/>
                </a:lnTo>
                <a:lnTo>
                  <a:pt x="0" y="0"/>
                </a:lnTo>
                <a:close/>
              </a:path>
            </a:pathLst>
          </a:custGeom>
          <a:blipFill>
            <a:blip r:embed="rId5"/>
            <a:stretch>
              <a:fillRect l="0" t="-29924" r="0" b="-99"/>
            </a:stretch>
          </a:blipFill>
        </p:spPr>
      </p:sp>
      <p:sp>
        <p:nvSpPr>
          <p:cNvPr name="Freeform 5" id="5"/>
          <p:cNvSpPr/>
          <p:nvPr/>
        </p:nvSpPr>
        <p:spPr>
          <a:xfrm flipH="false" flipV="false" rot="0">
            <a:off x="12794847" y="9258300"/>
            <a:ext cx="4781550" cy="962025"/>
          </a:xfrm>
          <a:custGeom>
            <a:avLst/>
            <a:gdLst/>
            <a:ahLst/>
            <a:cxnLst/>
            <a:rect r="r" b="b" t="t" l="l"/>
            <a:pathLst>
              <a:path h="962025" w="4781550">
                <a:moveTo>
                  <a:pt x="0" y="0"/>
                </a:moveTo>
                <a:lnTo>
                  <a:pt x="4781550" y="0"/>
                </a:lnTo>
                <a:lnTo>
                  <a:pt x="4781550" y="962025"/>
                </a:lnTo>
                <a:lnTo>
                  <a:pt x="0" y="962025"/>
                </a:lnTo>
                <a:lnTo>
                  <a:pt x="0" y="0"/>
                </a:lnTo>
                <a:close/>
              </a:path>
            </a:pathLst>
          </a:custGeom>
          <a:blipFill>
            <a:blip r:embed="rId6"/>
            <a:stretch>
              <a:fillRect l="0" t="0" r="0" b="0"/>
            </a:stretch>
          </a:blipFill>
        </p:spPr>
      </p:sp>
      <p:grpSp>
        <p:nvGrpSpPr>
          <p:cNvPr name="Group 6" id="6"/>
          <p:cNvGrpSpPr>
            <a:grpSpLocks noChangeAspect="true"/>
          </p:cNvGrpSpPr>
          <p:nvPr/>
        </p:nvGrpSpPr>
        <p:grpSpPr>
          <a:xfrm rot="0">
            <a:off x="4633455" y="1426807"/>
            <a:ext cx="9021080" cy="1215742"/>
            <a:chOff x="0" y="0"/>
            <a:chExt cx="9021089" cy="1215746"/>
          </a:xfrm>
        </p:grpSpPr>
        <p:sp>
          <p:nvSpPr>
            <p:cNvPr name="Freeform 7" id="7"/>
            <p:cNvSpPr/>
            <p:nvPr/>
          </p:nvSpPr>
          <p:spPr>
            <a:xfrm flipH="false" flipV="false" rot="0">
              <a:off x="0" y="0"/>
              <a:ext cx="9021064" cy="1215771"/>
            </a:xfrm>
            <a:custGeom>
              <a:avLst/>
              <a:gdLst/>
              <a:ahLst/>
              <a:cxnLst/>
              <a:rect r="r" b="b" t="t" l="l"/>
              <a:pathLst>
                <a:path h="1215771" w="9021064">
                  <a:moveTo>
                    <a:pt x="0" y="0"/>
                  </a:moveTo>
                  <a:lnTo>
                    <a:pt x="0" y="1215771"/>
                  </a:lnTo>
                  <a:lnTo>
                    <a:pt x="9021064" y="1215771"/>
                  </a:lnTo>
                  <a:lnTo>
                    <a:pt x="9021064" y="0"/>
                  </a:lnTo>
                  <a:close/>
                </a:path>
              </a:pathLst>
            </a:custGeom>
            <a:solidFill>
              <a:srgbClr val="7ED957"/>
            </a:solidFill>
          </p:spPr>
        </p:sp>
      </p:grpSp>
      <p:grpSp>
        <p:nvGrpSpPr>
          <p:cNvPr name="Group 8" id="8"/>
          <p:cNvGrpSpPr>
            <a:grpSpLocks noChangeAspect="true"/>
          </p:cNvGrpSpPr>
          <p:nvPr/>
        </p:nvGrpSpPr>
        <p:grpSpPr>
          <a:xfrm rot="0">
            <a:off x="4163244" y="2642559"/>
            <a:ext cx="4914452" cy="4914452"/>
            <a:chOff x="0" y="0"/>
            <a:chExt cx="6552603" cy="6552603"/>
          </a:xfrm>
        </p:grpSpPr>
        <p:sp>
          <p:nvSpPr>
            <p:cNvPr name="Freeform 9" id="9"/>
            <p:cNvSpPr/>
            <p:nvPr/>
          </p:nvSpPr>
          <p:spPr>
            <a:xfrm flipH="false" flipV="false" rot="0">
              <a:off x="0" y="0"/>
              <a:ext cx="6552565" cy="6552565"/>
            </a:xfrm>
            <a:custGeom>
              <a:avLst/>
              <a:gdLst/>
              <a:ahLst/>
              <a:cxnLst/>
              <a:rect r="r" b="b" t="t" l="l"/>
              <a:pathLst>
                <a:path h="6552565" w="6552565">
                  <a:moveTo>
                    <a:pt x="1919732" y="0"/>
                  </a:moveTo>
                  <a:lnTo>
                    <a:pt x="0" y="1919732"/>
                  </a:lnTo>
                  <a:lnTo>
                    <a:pt x="0" y="4632960"/>
                  </a:lnTo>
                  <a:lnTo>
                    <a:pt x="1919732" y="6552565"/>
                  </a:lnTo>
                  <a:lnTo>
                    <a:pt x="4632960" y="6552565"/>
                  </a:lnTo>
                  <a:lnTo>
                    <a:pt x="6552565" y="4632960"/>
                  </a:lnTo>
                  <a:lnTo>
                    <a:pt x="6552565" y="1919732"/>
                  </a:lnTo>
                  <a:lnTo>
                    <a:pt x="4632960" y="0"/>
                  </a:lnTo>
                  <a:close/>
                </a:path>
              </a:pathLst>
            </a:custGeom>
            <a:blipFill>
              <a:blip r:embed="rId7"/>
              <a:stretch>
                <a:fillRect l="0" t="-16225" r="0" b="-16197"/>
              </a:stretch>
            </a:blipFill>
          </p:spPr>
        </p:sp>
      </p:grpSp>
      <p:grpSp>
        <p:nvGrpSpPr>
          <p:cNvPr name="Group 10" id="10"/>
          <p:cNvGrpSpPr>
            <a:grpSpLocks noChangeAspect="true"/>
          </p:cNvGrpSpPr>
          <p:nvPr/>
        </p:nvGrpSpPr>
        <p:grpSpPr>
          <a:xfrm rot="0">
            <a:off x="4163244" y="2642559"/>
            <a:ext cx="4914452" cy="4914452"/>
            <a:chOff x="0" y="0"/>
            <a:chExt cx="4914456" cy="4914456"/>
          </a:xfrm>
        </p:grpSpPr>
        <p:sp>
          <p:nvSpPr>
            <p:cNvPr name="Freeform 11" id="11"/>
            <p:cNvSpPr/>
            <p:nvPr/>
          </p:nvSpPr>
          <p:spPr>
            <a:xfrm flipH="false" flipV="false" rot="0">
              <a:off x="0" y="0"/>
              <a:ext cx="4914392" cy="4914392"/>
            </a:xfrm>
            <a:custGeom>
              <a:avLst/>
              <a:gdLst/>
              <a:ahLst/>
              <a:cxnLst/>
              <a:rect r="r" b="b" t="t" l="l"/>
              <a:pathLst>
                <a:path h="4914392" w="4914392">
                  <a:moveTo>
                    <a:pt x="3458845" y="38100"/>
                  </a:moveTo>
                  <a:lnTo>
                    <a:pt x="4876292" y="1455547"/>
                  </a:lnTo>
                  <a:lnTo>
                    <a:pt x="4876292" y="3458845"/>
                  </a:lnTo>
                  <a:lnTo>
                    <a:pt x="3458845" y="4876292"/>
                  </a:lnTo>
                  <a:lnTo>
                    <a:pt x="1455547" y="4876292"/>
                  </a:lnTo>
                  <a:lnTo>
                    <a:pt x="38100" y="3458845"/>
                  </a:lnTo>
                  <a:lnTo>
                    <a:pt x="38100" y="1455547"/>
                  </a:lnTo>
                  <a:lnTo>
                    <a:pt x="1455547" y="38100"/>
                  </a:lnTo>
                  <a:close/>
                  <a:moveTo>
                    <a:pt x="1439799" y="0"/>
                  </a:moveTo>
                  <a:lnTo>
                    <a:pt x="0" y="1439799"/>
                  </a:lnTo>
                  <a:lnTo>
                    <a:pt x="0" y="3474720"/>
                  </a:lnTo>
                  <a:lnTo>
                    <a:pt x="1439799" y="4914392"/>
                  </a:lnTo>
                  <a:lnTo>
                    <a:pt x="3474720" y="4914392"/>
                  </a:lnTo>
                  <a:lnTo>
                    <a:pt x="4914392" y="3474720"/>
                  </a:lnTo>
                  <a:lnTo>
                    <a:pt x="4914392" y="1439799"/>
                  </a:lnTo>
                  <a:lnTo>
                    <a:pt x="3474720" y="0"/>
                  </a:lnTo>
                  <a:close/>
                </a:path>
              </a:pathLst>
            </a:custGeom>
            <a:solidFill>
              <a:srgbClr val="7ED957"/>
            </a:solidFill>
          </p:spPr>
        </p:sp>
      </p:grpSp>
      <p:sp>
        <p:nvSpPr>
          <p:cNvPr name="Freeform 12" id="12"/>
          <p:cNvSpPr/>
          <p:nvPr/>
        </p:nvSpPr>
        <p:spPr>
          <a:xfrm flipH="false" flipV="false" rot="0">
            <a:off x="6458712" y="1411224"/>
            <a:ext cx="5388864" cy="1341120"/>
          </a:xfrm>
          <a:custGeom>
            <a:avLst/>
            <a:gdLst/>
            <a:ahLst/>
            <a:cxnLst/>
            <a:rect r="r" b="b" t="t" l="l"/>
            <a:pathLst>
              <a:path h="1341120" w="5388864">
                <a:moveTo>
                  <a:pt x="0" y="0"/>
                </a:moveTo>
                <a:lnTo>
                  <a:pt x="5388864" y="0"/>
                </a:lnTo>
                <a:lnTo>
                  <a:pt x="5388864" y="1341120"/>
                </a:lnTo>
                <a:lnTo>
                  <a:pt x="0" y="1341120"/>
                </a:lnTo>
                <a:lnTo>
                  <a:pt x="0" y="0"/>
                </a:lnTo>
                <a:close/>
              </a:path>
            </a:pathLst>
          </a:custGeom>
          <a:blipFill>
            <a:blip r:embed="rId8"/>
            <a:stretch>
              <a:fillRect l="0" t="0" r="0" b="0"/>
            </a:stretch>
          </a:blipFill>
        </p:spPr>
      </p:sp>
      <p:grpSp>
        <p:nvGrpSpPr>
          <p:cNvPr name="Group 13" id="13"/>
          <p:cNvGrpSpPr>
            <a:grpSpLocks noChangeAspect="true"/>
          </p:cNvGrpSpPr>
          <p:nvPr/>
        </p:nvGrpSpPr>
        <p:grpSpPr>
          <a:xfrm rot="0">
            <a:off x="9144000" y="2642559"/>
            <a:ext cx="4914452" cy="4914452"/>
            <a:chOff x="0" y="0"/>
            <a:chExt cx="6552603" cy="6552603"/>
          </a:xfrm>
        </p:grpSpPr>
        <p:sp>
          <p:nvSpPr>
            <p:cNvPr name="Freeform 14" id="14"/>
            <p:cNvSpPr/>
            <p:nvPr/>
          </p:nvSpPr>
          <p:spPr>
            <a:xfrm flipH="false" flipV="false" rot="0">
              <a:off x="0" y="0"/>
              <a:ext cx="6552565" cy="6552565"/>
            </a:xfrm>
            <a:custGeom>
              <a:avLst/>
              <a:gdLst/>
              <a:ahLst/>
              <a:cxnLst/>
              <a:rect r="r" b="b" t="t" l="l"/>
              <a:pathLst>
                <a:path h="6552565" w="6552565">
                  <a:moveTo>
                    <a:pt x="1919732" y="0"/>
                  </a:moveTo>
                  <a:lnTo>
                    <a:pt x="0" y="1919732"/>
                  </a:lnTo>
                  <a:lnTo>
                    <a:pt x="0" y="4632960"/>
                  </a:lnTo>
                  <a:lnTo>
                    <a:pt x="1919732" y="6552565"/>
                  </a:lnTo>
                  <a:lnTo>
                    <a:pt x="4632960" y="6552565"/>
                  </a:lnTo>
                  <a:lnTo>
                    <a:pt x="6552565" y="4632960"/>
                  </a:lnTo>
                  <a:lnTo>
                    <a:pt x="6552565" y="1919732"/>
                  </a:lnTo>
                  <a:lnTo>
                    <a:pt x="4632960" y="0"/>
                  </a:lnTo>
                  <a:close/>
                </a:path>
              </a:pathLst>
            </a:custGeom>
            <a:blipFill>
              <a:blip r:embed="rId9"/>
              <a:stretch>
                <a:fillRect l="-8832" t="0" r="-68903" b="0"/>
              </a:stretch>
            </a:blipFill>
          </p:spPr>
        </p:sp>
      </p:grpSp>
      <p:grpSp>
        <p:nvGrpSpPr>
          <p:cNvPr name="Group 15" id="15"/>
          <p:cNvGrpSpPr>
            <a:grpSpLocks noChangeAspect="true"/>
          </p:cNvGrpSpPr>
          <p:nvPr/>
        </p:nvGrpSpPr>
        <p:grpSpPr>
          <a:xfrm rot="0">
            <a:off x="196339" y="8252879"/>
            <a:ext cx="1781156" cy="1622603"/>
            <a:chOff x="0" y="0"/>
            <a:chExt cx="1781162" cy="1622603"/>
          </a:xfrm>
        </p:grpSpPr>
        <p:sp>
          <p:nvSpPr>
            <p:cNvPr name="Freeform 16" id="16"/>
            <p:cNvSpPr/>
            <p:nvPr/>
          </p:nvSpPr>
          <p:spPr>
            <a:xfrm flipH="false" flipV="false" rot="0">
              <a:off x="63500" y="868807"/>
              <a:ext cx="699516" cy="690245"/>
            </a:xfrm>
            <a:custGeom>
              <a:avLst/>
              <a:gdLst/>
              <a:ahLst/>
              <a:cxnLst/>
              <a:rect r="r" b="b" t="t" l="l"/>
              <a:pathLst>
                <a:path h="690245" w="699516">
                  <a:moveTo>
                    <a:pt x="0" y="690245"/>
                  </a:moveTo>
                  <a:lnTo>
                    <a:pt x="699516" y="690245"/>
                  </a:lnTo>
                  <a:lnTo>
                    <a:pt x="699516" y="0"/>
                  </a:lnTo>
                  <a:lnTo>
                    <a:pt x="0" y="0"/>
                  </a:lnTo>
                  <a:close/>
                </a:path>
              </a:pathLst>
            </a:custGeom>
            <a:solidFill>
              <a:srgbClr val="000000">
                <a:alpha val="0"/>
              </a:srgbClr>
            </a:solidFill>
          </p:spPr>
        </p:sp>
        <p:sp>
          <p:nvSpPr>
            <p:cNvPr name="Freeform 17" id="17"/>
            <p:cNvSpPr/>
            <p:nvPr/>
          </p:nvSpPr>
          <p:spPr>
            <a:xfrm flipH="false" flipV="false" rot="0">
              <a:off x="763016" y="63500"/>
              <a:ext cx="954532" cy="941959"/>
            </a:xfrm>
            <a:custGeom>
              <a:avLst/>
              <a:gdLst/>
              <a:ahLst/>
              <a:cxnLst/>
              <a:rect r="r" b="b" t="t" l="l"/>
              <a:pathLst>
                <a:path h="941959" w="954532">
                  <a:moveTo>
                    <a:pt x="0" y="941959"/>
                  </a:moveTo>
                  <a:lnTo>
                    <a:pt x="954532" y="941959"/>
                  </a:lnTo>
                  <a:lnTo>
                    <a:pt x="954532" y="0"/>
                  </a:lnTo>
                  <a:lnTo>
                    <a:pt x="0" y="0"/>
                  </a:lnTo>
                  <a:close/>
                </a:path>
              </a:pathLst>
            </a:custGeom>
            <a:solidFill>
              <a:srgbClr val="000000">
                <a:alpha val="0"/>
              </a:srgbClr>
            </a:solidFill>
          </p:spPr>
        </p:sp>
      </p:grpSp>
      <p:grpSp>
        <p:nvGrpSpPr>
          <p:cNvPr name="Group 18" id="18"/>
          <p:cNvGrpSpPr>
            <a:grpSpLocks noChangeAspect="true"/>
          </p:cNvGrpSpPr>
          <p:nvPr/>
        </p:nvGrpSpPr>
        <p:grpSpPr>
          <a:xfrm rot="0">
            <a:off x="9144000" y="2642559"/>
            <a:ext cx="4914452" cy="4914452"/>
            <a:chOff x="0" y="0"/>
            <a:chExt cx="4914456" cy="4914456"/>
          </a:xfrm>
        </p:grpSpPr>
        <p:sp>
          <p:nvSpPr>
            <p:cNvPr name="Freeform 19" id="19"/>
            <p:cNvSpPr/>
            <p:nvPr/>
          </p:nvSpPr>
          <p:spPr>
            <a:xfrm flipH="false" flipV="false" rot="0">
              <a:off x="0" y="0"/>
              <a:ext cx="4914392" cy="4914392"/>
            </a:xfrm>
            <a:custGeom>
              <a:avLst/>
              <a:gdLst/>
              <a:ahLst/>
              <a:cxnLst/>
              <a:rect r="r" b="b" t="t" l="l"/>
              <a:pathLst>
                <a:path h="4914392" w="4914392">
                  <a:moveTo>
                    <a:pt x="3458845" y="38100"/>
                  </a:moveTo>
                  <a:lnTo>
                    <a:pt x="4876292" y="1455547"/>
                  </a:lnTo>
                  <a:lnTo>
                    <a:pt x="4876292" y="3458845"/>
                  </a:lnTo>
                  <a:lnTo>
                    <a:pt x="3458845" y="4876292"/>
                  </a:lnTo>
                  <a:lnTo>
                    <a:pt x="1455547" y="4876292"/>
                  </a:lnTo>
                  <a:lnTo>
                    <a:pt x="38100" y="3458845"/>
                  </a:lnTo>
                  <a:lnTo>
                    <a:pt x="38100" y="1455547"/>
                  </a:lnTo>
                  <a:lnTo>
                    <a:pt x="1455547" y="38100"/>
                  </a:lnTo>
                  <a:close/>
                  <a:moveTo>
                    <a:pt x="1439799" y="0"/>
                  </a:moveTo>
                  <a:lnTo>
                    <a:pt x="0" y="1439799"/>
                  </a:lnTo>
                  <a:lnTo>
                    <a:pt x="0" y="3474720"/>
                  </a:lnTo>
                  <a:lnTo>
                    <a:pt x="1439799" y="4914392"/>
                  </a:lnTo>
                  <a:lnTo>
                    <a:pt x="3474720" y="4914392"/>
                  </a:lnTo>
                  <a:lnTo>
                    <a:pt x="4914392" y="3474720"/>
                  </a:lnTo>
                  <a:lnTo>
                    <a:pt x="4914392" y="1439799"/>
                  </a:lnTo>
                  <a:lnTo>
                    <a:pt x="3474720" y="0"/>
                  </a:lnTo>
                  <a:close/>
                </a:path>
              </a:pathLst>
            </a:custGeom>
            <a:solidFill>
              <a:srgbClr val="7ED957"/>
            </a:solidFill>
          </p:spPr>
        </p:sp>
      </p:grpSp>
      <p:sp>
        <p:nvSpPr>
          <p:cNvPr name="TextBox 20" id="20"/>
          <p:cNvSpPr txBox="true"/>
          <p:nvPr/>
        </p:nvSpPr>
        <p:spPr>
          <a:xfrm rot="0">
            <a:off x="4165025" y="7965167"/>
            <a:ext cx="10156965" cy="528276"/>
          </a:xfrm>
          <a:prstGeom prst="rect">
            <a:avLst/>
          </a:prstGeom>
        </p:spPr>
        <p:txBody>
          <a:bodyPr anchor="t" rtlCol="false" tIns="0" lIns="0" bIns="0" rIns="0">
            <a:spAutoFit/>
          </a:bodyPr>
          <a:lstStyle/>
          <a:p>
            <a:pPr algn="l">
              <a:lnSpc>
                <a:spcPts val="3902"/>
              </a:lnSpc>
            </a:pPr>
            <a:r>
              <a:rPr lang="en-US" sz="2787" i="true">
                <a:solidFill>
                  <a:srgbClr val="000000"/>
                </a:solidFill>
                <a:latin typeface="Poppins Italics"/>
                <a:ea typeface="Poppins Italics"/>
                <a:cs typeface="Poppins Italics"/>
                <a:sym typeface="Poppins Italics"/>
              </a:rPr>
              <a:t>Cuidamos la salud y el planeta con acciones sostenible</a:t>
            </a:r>
          </a:p>
        </p:txBody>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6853" y="8252870"/>
            <a:ext cx="1778556" cy="1618117"/>
          </a:xfrm>
          <a:custGeom>
            <a:avLst/>
            <a:gdLst/>
            <a:ahLst/>
            <a:cxnLst/>
            <a:rect r="r" b="b" t="t" l="l"/>
            <a:pathLst>
              <a:path h="1618117" w="1778556">
                <a:moveTo>
                  <a:pt x="0" y="0"/>
                </a:moveTo>
                <a:lnTo>
                  <a:pt x="1778556" y="0"/>
                </a:lnTo>
                <a:lnTo>
                  <a:pt x="1778556" y="1618116"/>
                </a:lnTo>
                <a:lnTo>
                  <a:pt x="0" y="161811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59842" y="341881"/>
            <a:ext cx="3457575" cy="876300"/>
          </a:xfrm>
          <a:custGeom>
            <a:avLst/>
            <a:gdLst/>
            <a:ahLst/>
            <a:cxnLst/>
            <a:rect r="r" b="b" t="t" l="l"/>
            <a:pathLst>
              <a:path h="876300" w="3457575">
                <a:moveTo>
                  <a:pt x="0" y="0"/>
                </a:moveTo>
                <a:lnTo>
                  <a:pt x="3457575" y="0"/>
                </a:lnTo>
                <a:lnTo>
                  <a:pt x="3457575" y="876300"/>
                </a:lnTo>
                <a:lnTo>
                  <a:pt x="0" y="876300"/>
                </a:lnTo>
                <a:lnTo>
                  <a:pt x="0" y="0"/>
                </a:lnTo>
                <a:close/>
              </a:path>
            </a:pathLst>
          </a:custGeom>
          <a:blipFill>
            <a:blip r:embed="rId4"/>
            <a:stretch>
              <a:fillRect l="0" t="0" r="0" b="0"/>
            </a:stretch>
          </a:blipFill>
        </p:spPr>
      </p:sp>
      <p:sp>
        <p:nvSpPr>
          <p:cNvPr name="Freeform 4" id="4"/>
          <p:cNvSpPr/>
          <p:nvPr/>
        </p:nvSpPr>
        <p:spPr>
          <a:xfrm flipH="false" flipV="false" rot="0">
            <a:off x="0" y="8375028"/>
            <a:ext cx="18288000" cy="1911972"/>
          </a:xfrm>
          <a:custGeom>
            <a:avLst/>
            <a:gdLst/>
            <a:ahLst/>
            <a:cxnLst/>
            <a:rect r="r" b="b" t="t" l="l"/>
            <a:pathLst>
              <a:path h="1911972" w="18288000">
                <a:moveTo>
                  <a:pt x="0" y="0"/>
                </a:moveTo>
                <a:lnTo>
                  <a:pt x="18288000" y="0"/>
                </a:lnTo>
                <a:lnTo>
                  <a:pt x="18288000" y="1911972"/>
                </a:lnTo>
                <a:lnTo>
                  <a:pt x="0" y="1911972"/>
                </a:lnTo>
                <a:lnTo>
                  <a:pt x="0" y="0"/>
                </a:lnTo>
                <a:close/>
              </a:path>
            </a:pathLst>
          </a:custGeom>
          <a:blipFill>
            <a:blip r:embed="rId5"/>
            <a:stretch>
              <a:fillRect l="0" t="-29924" r="0" b="-99"/>
            </a:stretch>
          </a:blipFill>
        </p:spPr>
      </p:sp>
      <p:sp>
        <p:nvSpPr>
          <p:cNvPr name="Freeform 5" id="5"/>
          <p:cNvSpPr/>
          <p:nvPr/>
        </p:nvSpPr>
        <p:spPr>
          <a:xfrm flipH="false" flipV="false" rot="0">
            <a:off x="12794847" y="9258300"/>
            <a:ext cx="4781550" cy="962025"/>
          </a:xfrm>
          <a:custGeom>
            <a:avLst/>
            <a:gdLst/>
            <a:ahLst/>
            <a:cxnLst/>
            <a:rect r="r" b="b" t="t" l="l"/>
            <a:pathLst>
              <a:path h="962025" w="4781550">
                <a:moveTo>
                  <a:pt x="0" y="0"/>
                </a:moveTo>
                <a:lnTo>
                  <a:pt x="4781550" y="0"/>
                </a:lnTo>
                <a:lnTo>
                  <a:pt x="4781550" y="962025"/>
                </a:lnTo>
                <a:lnTo>
                  <a:pt x="0" y="962025"/>
                </a:lnTo>
                <a:lnTo>
                  <a:pt x="0" y="0"/>
                </a:lnTo>
                <a:close/>
              </a:path>
            </a:pathLst>
          </a:custGeom>
          <a:blipFill>
            <a:blip r:embed="rId6"/>
            <a:stretch>
              <a:fillRect l="0" t="0" r="0" b="0"/>
            </a:stretch>
          </a:blipFill>
        </p:spPr>
      </p:sp>
      <p:grpSp>
        <p:nvGrpSpPr>
          <p:cNvPr name="Group 6" id="6"/>
          <p:cNvGrpSpPr>
            <a:grpSpLocks noChangeAspect="true"/>
          </p:cNvGrpSpPr>
          <p:nvPr/>
        </p:nvGrpSpPr>
        <p:grpSpPr>
          <a:xfrm rot="0">
            <a:off x="4633455" y="1470031"/>
            <a:ext cx="9019375" cy="917715"/>
            <a:chOff x="0" y="0"/>
            <a:chExt cx="9019375" cy="917715"/>
          </a:xfrm>
        </p:grpSpPr>
        <p:sp>
          <p:nvSpPr>
            <p:cNvPr name="Freeform 7" id="7"/>
            <p:cNvSpPr/>
            <p:nvPr/>
          </p:nvSpPr>
          <p:spPr>
            <a:xfrm flipH="false" flipV="false" rot="0">
              <a:off x="0" y="0"/>
              <a:ext cx="9019413" cy="917702"/>
            </a:xfrm>
            <a:custGeom>
              <a:avLst/>
              <a:gdLst/>
              <a:ahLst/>
              <a:cxnLst/>
              <a:rect r="r" b="b" t="t" l="l"/>
              <a:pathLst>
                <a:path h="917702" w="9019413">
                  <a:moveTo>
                    <a:pt x="0" y="0"/>
                  </a:moveTo>
                  <a:lnTo>
                    <a:pt x="9019413" y="0"/>
                  </a:lnTo>
                  <a:lnTo>
                    <a:pt x="9019413" y="917702"/>
                  </a:lnTo>
                  <a:lnTo>
                    <a:pt x="0" y="917702"/>
                  </a:lnTo>
                  <a:close/>
                </a:path>
              </a:pathLst>
            </a:custGeom>
            <a:solidFill>
              <a:srgbClr val="96999C"/>
            </a:solidFill>
          </p:spPr>
        </p:sp>
      </p:grpSp>
      <p:sp>
        <p:nvSpPr>
          <p:cNvPr name="Freeform 8" id="8"/>
          <p:cNvSpPr/>
          <p:nvPr/>
        </p:nvSpPr>
        <p:spPr>
          <a:xfrm flipH="false" flipV="false" rot="0">
            <a:off x="9496930" y="2399176"/>
            <a:ext cx="5691769" cy="4284907"/>
          </a:xfrm>
          <a:custGeom>
            <a:avLst/>
            <a:gdLst/>
            <a:ahLst/>
            <a:cxnLst/>
            <a:rect r="r" b="b" t="t" l="l"/>
            <a:pathLst>
              <a:path h="4284907" w="5691769">
                <a:moveTo>
                  <a:pt x="0" y="0"/>
                </a:moveTo>
                <a:lnTo>
                  <a:pt x="5691768" y="0"/>
                </a:lnTo>
                <a:lnTo>
                  <a:pt x="5691768" y="4284907"/>
                </a:lnTo>
                <a:lnTo>
                  <a:pt x="0" y="4284907"/>
                </a:lnTo>
                <a:lnTo>
                  <a:pt x="0" y="0"/>
                </a:lnTo>
                <a:close/>
              </a:path>
            </a:pathLst>
          </a:custGeom>
          <a:blipFill>
            <a:blip r:embed="rId7"/>
            <a:stretch>
              <a:fillRect l="-200" t="-54429" r="-207" b="-23404"/>
            </a:stretch>
          </a:blipFill>
        </p:spPr>
      </p:sp>
      <p:sp>
        <p:nvSpPr>
          <p:cNvPr name="Freeform 9" id="9"/>
          <p:cNvSpPr/>
          <p:nvPr/>
        </p:nvSpPr>
        <p:spPr>
          <a:xfrm flipH="false" flipV="false" rot="0">
            <a:off x="9485500" y="2387746"/>
            <a:ext cx="5711390" cy="4305300"/>
          </a:xfrm>
          <a:custGeom>
            <a:avLst/>
            <a:gdLst/>
            <a:ahLst/>
            <a:cxnLst/>
            <a:rect r="r" b="b" t="t" l="l"/>
            <a:pathLst>
              <a:path h="4305300" w="5711390">
                <a:moveTo>
                  <a:pt x="0" y="0"/>
                </a:moveTo>
                <a:lnTo>
                  <a:pt x="5711390" y="0"/>
                </a:lnTo>
                <a:lnTo>
                  <a:pt x="5711390" y="4305300"/>
                </a:lnTo>
                <a:lnTo>
                  <a:pt x="0" y="43053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0" id="10"/>
          <p:cNvSpPr/>
          <p:nvPr/>
        </p:nvSpPr>
        <p:spPr>
          <a:xfrm flipH="false" flipV="false" rot="0">
            <a:off x="3716617" y="2387746"/>
            <a:ext cx="5765683" cy="4305300"/>
          </a:xfrm>
          <a:custGeom>
            <a:avLst/>
            <a:gdLst/>
            <a:ahLst/>
            <a:cxnLst/>
            <a:rect r="r" b="b" t="t" l="l"/>
            <a:pathLst>
              <a:path h="4305300" w="5765683">
                <a:moveTo>
                  <a:pt x="0" y="0"/>
                </a:moveTo>
                <a:lnTo>
                  <a:pt x="5765682" y="0"/>
                </a:lnTo>
                <a:lnTo>
                  <a:pt x="5765682" y="4305300"/>
                </a:lnTo>
                <a:lnTo>
                  <a:pt x="0" y="430530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1" id="11"/>
          <p:cNvSpPr/>
          <p:nvPr/>
        </p:nvSpPr>
        <p:spPr>
          <a:xfrm flipH="false" flipV="false" rot="0">
            <a:off x="3728047" y="2399176"/>
            <a:ext cx="5746023" cy="4284907"/>
          </a:xfrm>
          <a:custGeom>
            <a:avLst/>
            <a:gdLst/>
            <a:ahLst/>
            <a:cxnLst/>
            <a:rect r="r" b="b" t="t" l="l"/>
            <a:pathLst>
              <a:path h="4284907" w="5746023">
                <a:moveTo>
                  <a:pt x="0" y="0"/>
                </a:moveTo>
                <a:lnTo>
                  <a:pt x="5746023" y="0"/>
                </a:lnTo>
                <a:lnTo>
                  <a:pt x="5746023" y="4284907"/>
                </a:lnTo>
                <a:lnTo>
                  <a:pt x="0" y="4284907"/>
                </a:lnTo>
                <a:lnTo>
                  <a:pt x="0" y="0"/>
                </a:lnTo>
                <a:close/>
              </a:path>
            </a:pathLst>
          </a:custGeom>
          <a:blipFill>
            <a:blip r:embed="rId12"/>
            <a:stretch>
              <a:fillRect l="-198" t="-39755" r="-255" b="-39856"/>
            </a:stretch>
          </a:blipFill>
        </p:spPr>
      </p:sp>
      <p:sp>
        <p:nvSpPr>
          <p:cNvPr name="Freeform 12" id="12"/>
          <p:cNvSpPr/>
          <p:nvPr/>
        </p:nvSpPr>
        <p:spPr>
          <a:xfrm flipH="false" flipV="false" rot="0">
            <a:off x="5017008" y="1551432"/>
            <a:ext cx="8516112" cy="859536"/>
          </a:xfrm>
          <a:custGeom>
            <a:avLst/>
            <a:gdLst/>
            <a:ahLst/>
            <a:cxnLst/>
            <a:rect r="r" b="b" t="t" l="l"/>
            <a:pathLst>
              <a:path h="859536" w="8516112">
                <a:moveTo>
                  <a:pt x="0" y="0"/>
                </a:moveTo>
                <a:lnTo>
                  <a:pt x="8516112" y="0"/>
                </a:lnTo>
                <a:lnTo>
                  <a:pt x="8516112" y="859536"/>
                </a:lnTo>
                <a:lnTo>
                  <a:pt x="0" y="859536"/>
                </a:lnTo>
                <a:lnTo>
                  <a:pt x="0" y="0"/>
                </a:lnTo>
                <a:close/>
              </a:path>
            </a:pathLst>
          </a:custGeom>
          <a:blipFill>
            <a:blip r:embed="rId13"/>
            <a:stretch>
              <a:fillRect l="0" t="0" r="0" b="0"/>
            </a:stretch>
          </a:blipFill>
        </p:spPr>
      </p:sp>
      <p:grpSp>
        <p:nvGrpSpPr>
          <p:cNvPr name="Group 13" id="13"/>
          <p:cNvGrpSpPr>
            <a:grpSpLocks noChangeAspect="true"/>
          </p:cNvGrpSpPr>
          <p:nvPr/>
        </p:nvGrpSpPr>
        <p:grpSpPr>
          <a:xfrm rot="0">
            <a:off x="196339" y="8252879"/>
            <a:ext cx="1781156" cy="1622603"/>
            <a:chOff x="0" y="0"/>
            <a:chExt cx="1781162" cy="1622603"/>
          </a:xfrm>
        </p:grpSpPr>
        <p:sp>
          <p:nvSpPr>
            <p:cNvPr name="Freeform 14" id="14"/>
            <p:cNvSpPr/>
            <p:nvPr/>
          </p:nvSpPr>
          <p:spPr>
            <a:xfrm flipH="false" flipV="false" rot="0">
              <a:off x="63500" y="868807"/>
              <a:ext cx="699516" cy="690245"/>
            </a:xfrm>
            <a:custGeom>
              <a:avLst/>
              <a:gdLst/>
              <a:ahLst/>
              <a:cxnLst/>
              <a:rect r="r" b="b" t="t" l="l"/>
              <a:pathLst>
                <a:path h="690245" w="699516">
                  <a:moveTo>
                    <a:pt x="0" y="690245"/>
                  </a:moveTo>
                  <a:lnTo>
                    <a:pt x="699516" y="690245"/>
                  </a:lnTo>
                  <a:lnTo>
                    <a:pt x="699516" y="0"/>
                  </a:lnTo>
                  <a:lnTo>
                    <a:pt x="0" y="0"/>
                  </a:lnTo>
                  <a:close/>
                </a:path>
              </a:pathLst>
            </a:custGeom>
            <a:solidFill>
              <a:srgbClr val="000000">
                <a:alpha val="0"/>
              </a:srgbClr>
            </a:solidFill>
          </p:spPr>
        </p:sp>
        <p:sp>
          <p:nvSpPr>
            <p:cNvPr name="Freeform 15" id="15"/>
            <p:cNvSpPr/>
            <p:nvPr/>
          </p:nvSpPr>
          <p:spPr>
            <a:xfrm flipH="false" flipV="false" rot="0">
              <a:off x="763016" y="63500"/>
              <a:ext cx="954532" cy="941959"/>
            </a:xfrm>
            <a:custGeom>
              <a:avLst/>
              <a:gdLst/>
              <a:ahLst/>
              <a:cxnLst/>
              <a:rect r="r" b="b" t="t" l="l"/>
              <a:pathLst>
                <a:path h="941959" w="954532">
                  <a:moveTo>
                    <a:pt x="0" y="941959"/>
                  </a:moveTo>
                  <a:lnTo>
                    <a:pt x="954532" y="941959"/>
                  </a:lnTo>
                  <a:lnTo>
                    <a:pt x="954532" y="0"/>
                  </a:lnTo>
                  <a:lnTo>
                    <a:pt x="0" y="0"/>
                  </a:lnTo>
                  <a:close/>
                </a:path>
              </a:pathLst>
            </a:custGeom>
            <a:solidFill>
              <a:srgbClr val="000000">
                <a:alpha val="0"/>
              </a:srgbClr>
            </a:solidFill>
          </p:spPr>
        </p:sp>
      </p:grpSp>
      <p:sp>
        <p:nvSpPr>
          <p:cNvPr name="TextBox 16" id="16"/>
          <p:cNvSpPr txBox="true"/>
          <p:nvPr/>
        </p:nvSpPr>
        <p:spPr>
          <a:xfrm rot="0">
            <a:off x="4155357" y="7611227"/>
            <a:ext cx="10176824" cy="528276"/>
          </a:xfrm>
          <a:prstGeom prst="rect">
            <a:avLst/>
          </a:prstGeom>
        </p:spPr>
        <p:txBody>
          <a:bodyPr anchor="t" rtlCol="false" tIns="0" lIns="0" bIns="0" rIns="0">
            <a:spAutoFit/>
          </a:bodyPr>
          <a:lstStyle/>
          <a:p>
            <a:pPr algn="l">
              <a:lnSpc>
                <a:spcPts val="3902"/>
              </a:lnSpc>
            </a:pPr>
            <a:r>
              <a:rPr lang="en-US" sz="2787" i="true">
                <a:solidFill>
                  <a:srgbClr val="000000"/>
                </a:solidFill>
                <a:latin typeface="Poppins Italics"/>
                <a:ea typeface="Poppins Italics"/>
                <a:cs typeface="Poppins Italics"/>
                <a:sym typeface="Poppins Italics"/>
              </a:rPr>
              <a:t>Más que un hospital, un compromiso con la comunidad</a:t>
            </a:r>
          </a:p>
        </p:txBody>
      </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6853" y="8252870"/>
            <a:ext cx="1778556" cy="1618117"/>
          </a:xfrm>
          <a:custGeom>
            <a:avLst/>
            <a:gdLst/>
            <a:ahLst/>
            <a:cxnLst/>
            <a:rect r="r" b="b" t="t" l="l"/>
            <a:pathLst>
              <a:path h="1618117" w="1778556">
                <a:moveTo>
                  <a:pt x="0" y="0"/>
                </a:moveTo>
                <a:lnTo>
                  <a:pt x="1778556" y="0"/>
                </a:lnTo>
                <a:lnTo>
                  <a:pt x="1778556" y="1618116"/>
                </a:lnTo>
                <a:lnTo>
                  <a:pt x="0" y="161811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59842" y="341881"/>
            <a:ext cx="3457575" cy="876300"/>
          </a:xfrm>
          <a:custGeom>
            <a:avLst/>
            <a:gdLst/>
            <a:ahLst/>
            <a:cxnLst/>
            <a:rect r="r" b="b" t="t" l="l"/>
            <a:pathLst>
              <a:path h="876300" w="3457575">
                <a:moveTo>
                  <a:pt x="0" y="0"/>
                </a:moveTo>
                <a:lnTo>
                  <a:pt x="3457575" y="0"/>
                </a:lnTo>
                <a:lnTo>
                  <a:pt x="3457575" y="876300"/>
                </a:lnTo>
                <a:lnTo>
                  <a:pt x="0" y="876300"/>
                </a:lnTo>
                <a:lnTo>
                  <a:pt x="0" y="0"/>
                </a:lnTo>
                <a:close/>
              </a:path>
            </a:pathLst>
          </a:custGeom>
          <a:blipFill>
            <a:blip r:embed="rId4"/>
            <a:stretch>
              <a:fillRect l="0" t="0" r="0" b="0"/>
            </a:stretch>
          </a:blipFill>
        </p:spPr>
      </p:sp>
      <p:sp>
        <p:nvSpPr>
          <p:cNvPr name="Freeform 4" id="4"/>
          <p:cNvSpPr/>
          <p:nvPr/>
        </p:nvSpPr>
        <p:spPr>
          <a:xfrm flipH="false" flipV="false" rot="0">
            <a:off x="0" y="8375028"/>
            <a:ext cx="18288000" cy="1911972"/>
          </a:xfrm>
          <a:custGeom>
            <a:avLst/>
            <a:gdLst/>
            <a:ahLst/>
            <a:cxnLst/>
            <a:rect r="r" b="b" t="t" l="l"/>
            <a:pathLst>
              <a:path h="1911972" w="18288000">
                <a:moveTo>
                  <a:pt x="0" y="0"/>
                </a:moveTo>
                <a:lnTo>
                  <a:pt x="18288000" y="0"/>
                </a:lnTo>
                <a:lnTo>
                  <a:pt x="18288000" y="1911972"/>
                </a:lnTo>
                <a:lnTo>
                  <a:pt x="0" y="1911972"/>
                </a:lnTo>
                <a:lnTo>
                  <a:pt x="0" y="0"/>
                </a:lnTo>
                <a:close/>
              </a:path>
            </a:pathLst>
          </a:custGeom>
          <a:blipFill>
            <a:blip r:embed="rId5"/>
            <a:stretch>
              <a:fillRect l="0" t="-29924" r="0" b="-99"/>
            </a:stretch>
          </a:blipFill>
        </p:spPr>
      </p:sp>
      <p:sp>
        <p:nvSpPr>
          <p:cNvPr name="Freeform 5" id="5"/>
          <p:cNvSpPr/>
          <p:nvPr/>
        </p:nvSpPr>
        <p:spPr>
          <a:xfrm flipH="false" flipV="false" rot="0">
            <a:off x="12794847" y="9258300"/>
            <a:ext cx="4781550" cy="962025"/>
          </a:xfrm>
          <a:custGeom>
            <a:avLst/>
            <a:gdLst/>
            <a:ahLst/>
            <a:cxnLst/>
            <a:rect r="r" b="b" t="t" l="l"/>
            <a:pathLst>
              <a:path h="962025" w="4781550">
                <a:moveTo>
                  <a:pt x="0" y="0"/>
                </a:moveTo>
                <a:lnTo>
                  <a:pt x="4781550" y="0"/>
                </a:lnTo>
                <a:lnTo>
                  <a:pt x="4781550" y="962025"/>
                </a:lnTo>
                <a:lnTo>
                  <a:pt x="0" y="962025"/>
                </a:lnTo>
                <a:lnTo>
                  <a:pt x="0" y="0"/>
                </a:lnTo>
                <a:close/>
              </a:path>
            </a:pathLst>
          </a:custGeom>
          <a:blipFill>
            <a:blip r:embed="rId6"/>
            <a:stretch>
              <a:fillRect l="0" t="0" r="0" b="0"/>
            </a:stretch>
          </a:blipFill>
        </p:spPr>
      </p:sp>
      <p:grpSp>
        <p:nvGrpSpPr>
          <p:cNvPr name="Group 6" id="6"/>
          <p:cNvGrpSpPr>
            <a:grpSpLocks noChangeAspect="true"/>
          </p:cNvGrpSpPr>
          <p:nvPr/>
        </p:nvGrpSpPr>
        <p:grpSpPr>
          <a:xfrm rot="0">
            <a:off x="4633455" y="1701565"/>
            <a:ext cx="9019375" cy="917715"/>
            <a:chOff x="0" y="0"/>
            <a:chExt cx="9019375" cy="917715"/>
          </a:xfrm>
        </p:grpSpPr>
        <p:sp>
          <p:nvSpPr>
            <p:cNvPr name="Freeform 7" id="7"/>
            <p:cNvSpPr/>
            <p:nvPr/>
          </p:nvSpPr>
          <p:spPr>
            <a:xfrm flipH="false" flipV="false" rot="0">
              <a:off x="0" y="0"/>
              <a:ext cx="9019413" cy="917702"/>
            </a:xfrm>
            <a:custGeom>
              <a:avLst/>
              <a:gdLst/>
              <a:ahLst/>
              <a:cxnLst/>
              <a:rect r="r" b="b" t="t" l="l"/>
              <a:pathLst>
                <a:path h="917702" w="9019413">
                  <a:moveTo>
                    <a:pt x="0" y="0"/>
                  </a:moveTo>
                  <a:lnTo>
                    <a:pt x="9019413" y="0"/>
                  </a:lnTo>
                  <a:lnTo>
                    <a:pt x="9019413" y="917702"/>
                  </a:lnTo>
                  <a:lnTo>
                    <a:pt x="0" y="917702"/>
                  </a:lnTo>
                  <a:close/>
                </a:path>
              </a:pathLst>
            </a:custGeom>
            <a:solidFill>
              <a:srgbClr val="0CC0DF"/>
            </a:solidFill>
          </p:spPr>
        </p:sp>
      </p:grpSp>
      <p:grpSp>
        <p:nvGrpSpPr>
          <p:cNvPr name="Group 8" id="8"/>
          <p:cNvGrpSpPr>
            <a:grpSpLocks noChangeAspect="true"/>
          </p:cNvGrpSpPr>
          <p:nvPr/>
        </p:nvGrpSpPr>
        <p:grpSpPr>
          <a:xfrm rot="0">
            <a:off x="4633455" y="2619280"/>
            <a:ext cx="4642333" cy="3485150"/>
            <a:chOff x="0" y="0"/>
            <a:chExt cx="6189777" cy="4646866"/>
          </a:xfrm>
        </p:grpSpPr>
        <p:sp>
          <p:nvSpPr>
            <p:cNvPr name="Freeform 9" id="9"/>
            <p:cNvSpPr/>
            <p:nvPr/>
          </p:nvSpPr>
          <p:spPr>
            <a:xfrm flipH="false" flipV="false" rot="0">
              <a:off x="0" y="0"/>
              <a:ext cx="6189726" cy="4646930"/>
            </a:xfrm>
            <a:custGeom>
              <a:avLst/>
              <a:gdLst/>
              <a:ahLst/>
              <a:cxnLst/>
              <a:rect r="r" b="b" t="t" l="l"/>
              <a:pathLst>
                <a:path h="4646930" w="6189726">
                  <a:moveTo>
                    <a:pt x="0" y="0"/>
                  </a:moveTo>
                  <a:lnTo>
                    <a:pt x="1549019" y="4646930"/>
                  </a:lnTo>
                  <a:lnTo>
                    <a:pt x="4646930" y="4646930"/>
                  </a:lnTo>
                  <a:lnTo>
                    <a:pt x="6189726" y="18161"/>
                  </a:lnTo>
                  <a:lnTo>
                    <a:pt x="6189726" y="0"/>
                  </a:lnTo>
                  <a:close/>
                </a:path>
              </a:pathLst>
            </a:custGeom>
            <a:blipFill>
              <a:blip r:embed="rId7"/>
              <a:stretch>
                <a:fillRect l="-7424" t="-679" r="-43309" b="-12209"/>
              </a:stretch>
            </a:blipFill>
          </p:spPr>
        </p:sp>
      </p:grpSp>
      <p:grpSp>
        <p:nvGrpSpPr>
          <p:cNvPr name="Group 10" id="10"/>
          <p:cNvGrpSpPr>
            <a:grpSpLocks noChangeAspect="true"/>
          </p:cNvGrpSpPr>
          <p:nvPr/>
        </p:nvGrpSpPr>
        <p:grpSpPr>
          <a:xfrm rot="0">
            <a:off x="9280331" y="2619280"/>
            <a:ext cx="4642333" cy="3485150"/>
            <a:chOff x="0" y="0"/>
            <a:chExt cx="6189777" cy="4646866"/>
          </a:xfrm>
        </p:grpSpPr>
        <p:sp>
          <p:nvSpPr>
            <p:cNvPr name="Freeform 11" id="11"/>
            <p:cNvSpPr/>
            <p:nvPr/>
          </p:nvSpPr>
          <p:spPr>
            <a:xfrm flipH="false" flipV="false" rot="0">
              <a:off x="0" y="0"/>
              <a:ext cx="6189726" cy="4646930"/>
            </a:xfrm>
            <a:custGeom>
              <a:avLst/>
              <a:gdLst/>
              <a:ahLst/>
              <a:cxnLst/>
              <a:rect r="r" b="b" t="t" l="l"/>
              <a:pathLst>
                <a:path h="4646930" w="6189726">
                  <a:moveTo>
                    <a:pt x="0" y="0"/>
                  </a:moveTo>
                  <a:lnTo>
                    <a:pt x="1549019" y="4646930"/>
                  </a:lnTo>
                  <a:lnTo>
                    <a:pt x="4646930" y="4646930"/>
                  </a:lnTo>
                  <a:lnTo>
                    <a:pt x="6189726" y="18161"/>
                  </a:lnTo>
                  <a:lnTo>
                    <a:pt x="6189726" y="0"/>
                  </a:lnTo>
                  <a:close/>
                </a:path>
              </a:pathLst>
            </a:custGeom>
            <a:blipFill>
              <a:blip r:embed="rId8"/>
              <a:stretch>
                <a:fillRect l="0" t="-1359" r="-56306" b="-15436"/>
              </a:stretch>
            </a:blipFill>
          </p:spPr>
        </p:sp>
      </p:grpSp>
      <p:sp>
        <p:nvSpPr>
          <p:cNvPr name="Freeform 12" id="12"/>
          <p:cNvSpPr/>
          <p:nvPr/>
        </p:nvSpPr>
        <p:spPr>
          <a:xfrm flipH="false" flipV="false" rot="0">
            <a:off x="5239512" y="1783080"/>
            <a:ext cx="7827264" cy="859536"/>
          </a:xfrm>
          <a:custGeom>
            <a:avLst/>
            <a:gdLst/>
            <a:ahLst/>
            <a:cxnLst/>
            <a:rect r="r" b="b" t="t" l="l"/>
            <a:pathLst>
              <a:path h="859536" w="7827264">
                <a:moveTo>
                  <a:pt x="0" y="0"/>
                </a:moveTo>
                <a:lnTo>
                  <a:pt x="7827264" y="0"/>
                </a:lnTo>
                <a:lnTo>
                  <a:pt x="7827264" y="859536"/>
                </a:lnTo>
                <a:lnTo>
                  <a:pt x="0" y="859536"/>
                </a:lnTo>
                <a:lnTo>
                  <a:pt x="0" y="0"/>
                </a:lnTo>
                <a:close/>
              </a:path>
            </a:pathLst>
          </a:custGeom>
          <a:blipFill>
            <a:blip r:embed="rId9"/>
            <a:stretch>
              <a:fillRect l="0" t="0" r="0" b="0"/>
            </a:stretch>
          </a:blipFill>
        </p:spPr>
      </p:sp>
      <p:grpSp>
        <p:nvGrpSpPr>
          <p:cNvPr name="Group 13" id="13"/>
          <p:cNvGrpSpPr>
            <a:grpSpLocks noChangeAspect="true"/>
          </p:cNvGrpSpPr>
          <p:nvPr/>
        </p:nvGrpSpPr>
        <p:grpSpPr>
          <a:xfrm rot="0">
            <a:off x="196339" y="8252879"/>
            <a:ext cx="1781156" cy="1622603"/>
            <a:chOff x="0" y="0"/>
            <a:chExt cx="1781162" cy="1622603"/>
          </a:xfrm>
        </p:grpSpPr>
        <p:sp>
          <p:nvSpPr>
            <p:cNvPr name="Freeform 14" id="14"/>
            <p:cNvSpPr/>
            <p:nvPr/>
          </p:nvSpPr>
          <p:spPr>
            <a:xfrm flipH="false" flipV="false" rot="0">
              <a:off x="63500" y="868807"/>
              <a:ext cx="699516" cy="690245"/>
            </a:xfrm>
            <a:custGeom>
              <a:avLst/>
              <a:gdLst/>
              <a:ahLst/>
              <a:cxnLst/>
              <a:rect r="r" b="b" t="t" l="l"/>
              <a:pathLst>
                <a:path h="690245" w="699516">
                  <a:moveTo>
                    <a:pt x="0" y="690245"/>
                  </a:moveTo>
                  <a:lnTo>
                    <a:pt x="699516" y="690245"/>
                  </a:lnTo>
                  <a:lnTo>
                    <a:pt x="699516" y="0"/>
                  </a:lnTo>
                  <a:lnTo>
                    <a:pt x="0" y="0"/>
                  </a:lnTo>
                  <a:close/>
                </a:path>
              </a:pathLst>
            </a:custGeom>
            <a:solidFill>
              <a:srgbClr val="000000">
                <a:alpha val="0"/>
              </a:srgbClr>
            </a:solidFill>
          </p:spPr>
        </p:sp>
        <p:sp>
          <p:nvSpPr>
            <p:cNvPr name="Freeform 15" id="15"/>
            <p:cNvSpPr/>
            <p:nvPr/>
          </p:nvSpPr>
          <p:spPr>
            <a:xfrm flipH="false" flipV="false" rot="0">
              <a:off x="763016" y="63500"/>
              <a:ext cx="954532" cy="941959"/>
            </a:xfrm>
            <a:custGeom>
              <a:avLst/>
              <a:gdLst/>
              <a:ahLst/>
              <a:cxnLst/>
              <a:rect r="r" b="b" t="t" l="l"/>
              <a:pathLst>
                <a:path h="941959" w="954532">
                  <a:moveTo>
                    <a:pt x="0" y="941959"/>
                  </a:moveTo>
                  <a:lnTo>
                    <a:pt x="954532" y="941959"/>
                  </a:lnTo>
                  <a:lnTo>
                    <a:pt x="954532" y="0"/>
                  </a:lnTo>
                  <a:lnTo>
                    <a:pt x="0" y="0"/>
                  </a:lnTo>
                  <a:close/>
                </a:path>
              </a:pathLst>
            </a:custGeom>
            <a:solidFill>
              <a:srgbClr val="000000">
                <a:alpha val="0"/>
              </a:srgbClr>
            </a:solidFill>
          </p:spPr>
        </p:sp>
      </p:grpSp>
      <p:sp>
        <p:nvSpPr>
          <p:cNvPr name="TextBox 16" id="16"/>
          <p:cNvSpPr txBox="true"/>
          <p:nvPr/>
        </p:nvSpPr>
        <p:spPr>
          <a:xfrm rot="0">
            <a:off x="4223814" y="7443340"/>
            <a:ext cx="10037064" cy="528276"/>
          </a:xfrm>
          <a:prstGeom prst="rect">
            <a:avLst/>
          </a:prstGeom>
        </p:spPr>
        <p:txBody>
          <a:bodyPr anchor="t" rtlCol="false" tIns="0" lIns="0" bIns="0" rIns="0">
            <a:spAutoFit/>
          </a:bodyPr>
          <a:lstStyle/>
          <a:p>
            <a:pPr algn="l">
              <a:lnSpc>
                <a:spcPts val="3902"/>
              </a:lnSpc>
            </a:pPr>
            <a:r>
              <a:rPr lang="en-US" sz="2787" i="true">
                <a:solidFill>
                  <a:srgbClr val="000000"/>
                </a:solidFill>
                <a:latin typeface="Poppins Italics"/>
                <a:ea typeface="Poppins Italics"/>
                <a:cs typeface="Poppins Italics"/>
                <a:sym typeface="Poppins Italics"/>
              </a:rPr>
              <a:t>Tu bienestar, nuestra prioridad en cada procedimiento.</a:t>
            </a:r>
          </a:p>
        </p:txBody>
      </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6853" y="8252870"/>
            <a:ext cx="1778556" cy="1618117"/>
          </a:xfrm>
          <a:custGeom>
            <a:avLst/>
            <a:gdLst/>
            <a:ahLst/>
            <a:cxnLst/>
            <a:rect r="r" b="b" t="t" l="l"/>
            <a:pathLst>
              <a:path h="1618117" w="1778556">
                <a:moveTo>
                  <a:pt x="0" y="0"/>
                </a:moveTo>
                <a:lnTo>
                  <a:pt x="1778556" y="0"/>
                </a:lnTo>
                <a:lnTo>
                  <a:pt x="1778556" y="1618116"/>
                </a:lnTo>
                <a:lnTo>
                  <a:pt x="0" y="161811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59842" y="341881"/>
            <a:ext cx="3457575" cy="876300"/>
          </a:xfrm>
          <a:custGeom>
            <a:avLst/>
            <a:gdLst/>
            <a:ahLst/>
            <a:cxnLst/>
            <a:rect r="r" b="b" t="t" l="l"/>
            <a:pathLst>
              <a:path h="876300" w="3457575">
                <a:moveTo>
                  <a:pt x="0" y="0"/>
                </a:moveTo>
                <a:lnTo>
                  <a:pt x="3457575" y="0"/>
                </a:lnTo>
                <a:lnTo>
                  <a:pt x="3457575" y="876300"/>
                </a:lnTo>
                <a:lnTo>
                  <a:pt x="0" y="876300"/>
                </a:lnTo>
                <a:lnTo>
                  <a:pt x="0" y="0"/>
                </a:lnTo>
                <a:close/>
              </a:path>
            </a:pathLst>
          </a:custGeom>
          <a:blipFill>
            <a:blip r:embed="rId4"/>
            <a:stretch>
              <a:fillRect l="0" t="0" r="0" b="0"/>
            </a:stretch>
          </a:blipFill>
        </p:spPr>
      </p:sp>
      <p:sp>
        <p:nvSpPr>
          <p:cNvPr name="Freeform 4" id="4"/>
          <p:cNvSpPr/>
          <p:nvPr/>
        </p:nvSpPr>
        <p:spPr>
          <a:xfrm flipH="false" flipV="false" rot="0">
            <a:off x="0" y="8375028"/>
            <a:ext cx="18288000" cy="1911972"/>
          </a:xfrm>
          <a:custGeom>
            <a:avLst/>
            <a:gdLst/>
            <a:ahLst/>
            <a:cxnLst/>
            <a:rect r="r" b="b" t="t" l="l"/>
            <a:pathLst>
              <a:path h="1911972" w="18288000">
                <a:moveTo>
                  <a:pt x="0" y="0"/>
                </a:moveTo>
                <a:lnTo>
                  <a:pt x="18288000" y="0"/>
                </a:lnTo>
                <a:lnTo>
                  <a:pt x="18288000" y="1911972"/>
                </a:lnTo>
                <a:lnTo>
                  <a:pt x="0" y="1911972"/>
                </a:lnTo>
                <a:lnTo>
                  <a:pt x="0" y="0"/>
                </a:lnTo>
                <a:close/>
              </a:path>
            </a:pathLst>
          </a:custGeom>
          <a:blipFill>
            <a:blip r:embed="rId5"/>
            <a:stretch>
              <a:fillRect l="0" t="-29924" r="0" b="-99"/>
            </a:stretch>
          </a:blipFill>
        </p:spPr>
      </p:sp>
      <p:sp>
        <p:nvSpPr>
          <p:cNvPr name="Freeform 5" id="5"/>
          <p:cNvSpPr/>
          <p:nvPr/>
        </p:nvSpPr>
        <p:spPr>
          <a:xfrm flipH="false" flipV="false" rot="0">
            <a:off x="12794847" y="9258300"/>
            <a:ext cx="4781550" cy="962025"/>
          </a:xfrm>
          <a:custGeom>
            <a:avLst/>
            <a:gdLst/>
            <a:ahLst/>
            <a:cxnLst/>
            <a:rect r="r" b="b" t="t" l="l"/>
            <a:pathLst>
              <a:path h="962025" w="4781550">
                <a:moveTo>
                  <a:pt x="0" y="0"/>
                </a:moveTo>
                <a:lnTo>
                  <a:pt x="4781550" y="0"/>
                </a:lnTo>
                <a:lnTo>
                  <a:pt x="4781550" y="962025"/>
                </a:lnTo>
                <a:lnTo>
                  <a:pt x="0" y="962025"/>
                </a:lnTo>
                <a:lnTo>
                  <a:pt x="0" y="0"/>
                </a:lnTo>
                <a:close/>
              </a:path>
            </a:pathLst>
          </a:custGeom>
          <a:blipFill>
            <a:blip r:embed="rId6"/>
            <a:stretch>
              <a:fillRect l="0" t="0" r="0" b="0"/>
            </a:stretch>
          </a:blipFill>
        </p:spPr>
      </p:sp>
      <p:sp>
        <p:nvSpPr>
          <p:cNvPr name="Freeform 6" id="6"/>
          <p:cNvSpPr/>
          <p:nvPr/>
        </p:nvSpPr>
        <p:spPr>
          <a:xfrm flipH="false" flipV="false" rot="0">
            <a:off x="3460909" y="2721435"/>
            <a:ext cx="11368173" cy="4818374"/>
          </a:xfrm>
          <a:custGeom>
            <a:avLst/>
            <a:gdLst/>
            <a:ahLst/>
            <a:cxnLst/>
            <a:rect r="r" b="b" t="t" l="l"/>
            <a:pathLst>
              <a:path h="4818374" w="11368173">
                <a:moveTo>
                  <a:pt x="0" y="0"/>
                </a:moveTo>
                <a:lnTo>
                  <a:pt x="11368173" y="0"/>
                </a:lnTo>
                <a:lnTo>
                  <a:pt x="11368173" y="4818374"/>
                </a:lnTo>
                <a:lnTo>
                  <a:pt x="0" y="481837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7" id="7"/>
          <p:cNvGrpSpPr>
            <a:grpSpLocks noChangeAspect="true"/>
          </p:cNvGrpSpPr>
          <p:nvPr/>
        </p:nvGrpSpPr>
        <p:grpSpPr>
          <a:xfrm rot="0">
            <a:off x="4075462" y="1550708"/>
            <a:ext cx="10137076" cy="917715"/>
            <a:chOff x="0" y="0"/>
            <a:chExt cx="10137076" cy="917715"/>
          </a:xfrm>
        </p:grpSpPr>
        <p:sp>
          <p:nvSpPr>
            <p:cNvPr name="Freeform 8" id="8"/>
            <p:cNvSpPr/>
            <p:nvPr/>
          </p:nvSpPr>
          <p:spPr>
            <a:xfrm flipH="false" flipV="false" rot="0">
              <a:off x="0" y="0"/>
              <a:ext cx="10137140" cy="917702"/>
            </a:xfrm>
            <a:custGeom>
              <a:avLst/>
              <a:gdLst/>
              <a:ahLst/>
              <a:cxnLst/>
              <a:rect r="r" b="b" t="t" l="l"/>
              <a:pathLst>
                <a:path h="917702" w="10137140">
                  <a:moveTo>
                    <a:pt x="0" y="0"/>
                  </a:moveTo>
                  <a:lnTo>
                    <a:pt x="0" y="917702"/>
                  </a:lnTo>
                  <a:lnTo>
                    <a:pt x="10137140" y="917702"/>
                  </a:lnTo>
                  <a:lnTo>
                    <a:pt x="10137140" y="0"/>
                  </a:lnTo>
                  <a:close/>
                </a:path>
              </a:pathLst>
            </a:custGeom>
            <a:solidFill>
              <a:srgbClr val="0097B2"/>
            </a:solidFill>
          </p:spPr>
        </p:sp>
      </p:grpSp>
      <p:sp>
        <p:nvSpPr>
          <p:cNvPr name="Freeform 9" id="9"/>
          <p:cNvSpPr/>
          <p:nvPr/>
        </p:nvSpPr>
        <p:spPr>
          <a:xfrm flipH="false" flipV="false" rot="0">
            <a:off x="3460909" y="3543167"/>
            <a:ext cx="3614785" cy="3174930"/>
          </a:xfrm>
          <a:custGeom>
            <a:avLst/>
            <a:gdLst/>
            <a:ahLst/>
            <a:cxnLst/>
            <a:rect r="r" b="b" t="t" l="l"/>
            <a:pathLst>
              <a:path h="3174930" w="3614785">
                <a:moveTo>
                  <a:pt x="0" y="0"/>
                </a:moveTo>
                <a:lnTo>
                  <a:pt x="3614785" y="0"/>
                </a:lnTo>
                <a:lnTo>
                  <a:pt x="3614785" y="3174930"/>
                </a:lnTo>
                <a:lnTo>
                  <a:pt x="0" y="3174930"/>
                </a:lnTo>
                <a:lnTo>
                  <a:pt x="0" y="0"/>
                </a:lnTo>
                <a:close/>
              </a:path>
            </a:pathLst>
          </a:custGeom>
          <a:blipFill>
            <a:blip r:embed="rId9"/>
            <a:stretch>
              <a:fillRect l="-26740" t="-4286" r="-42483" b="-4200"/>
            </a:stretch>
          </a:blipFill>
        </p:spPr>
      </p:sp>
      <p:sp>
        <p:nvSpPr>
          <p:cNvPr name="Freeform 10" id="10"/>
          <p:cNvSpPr/>
          <p:nvPr/>
        </p:nvSpPr>
        <p:spPr>
          <a:xfrm flipH="false" flipV="false" rot="0">
            <a:off x="7337603" y="3543167"/>
            <a:ext cx="7489479" cy="3174930"/>
          </a:xfrm>
          <a:custGeom>
            <a:avLst/>
            <a:gdLst/>
            <a:ahLst/>
            <a:cxnLst/>
            <a:rect r="r" b="b" t="t" l="l"/>
            <a:pathLst>
              <a:path h="3174930" w="7489479">
                <a:moveTo>
                  <a:pt x="0" y="0"/>
                </a:moveTo>
                <a:lnTo>
                  <a:pt x="7489479" y="0"/>
                </a:lnTo>
                <a:lnTo>
                  <a:pt x="7489479" y="3174930"/>
                </a:lnTo>
                <a:lnTo>
                  <a:pt x="0" y="3174930"/>
                </a:lnTo>
                <a:lnTo>
                  <a:pt x="0" y="0"/>
                </a:lnTo>
                <a:close/>
              </a:path>
            </a:pathLst>
          </a:custGeom>
          <a:blipFill>
            <a:blip r:embed="rId10"/>
            <a:stretch>
              <a:fillRect l="0" t="0" r="0" b="0"/>
            </a:stretch>
          </a:blipFill>
        </p:spPr>
      </p:sp>
      <p:sp>
        <p:nvSpPr>
          <p:cNvPr name="Freeform 11" id="11"/>
          <p:cNvSpPr/>
          <p:nvPr/>
        </p:nvSpPr>
        <p:spPr>
          <a:xfrm flipH="false" flipV="false" rot="0">
            <a:off x="4602480" y="1624584"/>
            <a:ext cx="9153144" cy="865632"/>
          </a:xfrm>
          <a:custGeom>
            <a:avLst/>
            <a:gdLst/>
            <a:ahLst/>
            <a:cxnLst/>
            <a:rect r="r" b="b" t="t" l="l"/>
            <a:pathLst>
              <a:path h="865632" w="9153144">
                <a:moveTo>
                  <a:pt x="0" y="0"/>
                </a:moveTo>
                <a:lnTo>
                  <a:pt x="9153144" y="0"/>
                </a:lnTo>
                <a:lnTo>
                  <a:pt x="9153144" y="865632"/>
                </a:lnTo>
                <a:lnTo>
                  <a:pt x="0" y="865632"/>
                </a:lnTo>
                <a:lnTo>
                  <a:pt x="0" y="0"/>
                </a:lnTo>
                <a:close/>
              </a:path>
            </a:pathLst>
          </a:custGeom>
          <a:blipFill>
            <a:blip r:embed="rId11"/>
            <a:stretch>
              <a:fillRect l="0" t="0" r="0" b="0"/>
            </a:stretch>
          </a:blipFill>
        </p:spPr>
      </p:sp>
      <p:grpSp>
        <p:nvGrpSpPr>
          <p:cNvPr name="Group 12" id="12"/>
          <p:cNvGrpSpPr>
            <a:grpSpLocks noChangeAspect="true"/>
          </p:cNvGrpSpPr>
          <p:nvPr/>
        </p:nvGrpSpPr>
        <p:grpSpPr>
          <a:xfrm rot="0">
            <a:off x="196339" y="8252879"/>
            <a:ext cx="1781156" cy="1622603"/>
            <a:chOff x="0" y="0"/>
            <a:chExt cx="1781162" cy="1622603"/>
          </a:xfrm>
        </p:grpSpPr>
        <p:sp>
          <p:nvSpPr>
            <p:cNvPr name="Freeform 13" id="13"/>
            <p:cNvSpPr/>
            <p:nvPr/>
          </p:nvSpPr>
          <p:spPr>
            <a:xfrm flipH="false" flipV="false" rot="0">
              <a:off x="63500" y="868807"/>
              <a:ext cx="699516" cy="690245"/>
            </a:xfrm>
            <a:custGeom>
              <a:avLst/>
              <a:gdLst/>
              <a:ahLst/>
              <a:cxnLst/>
              <a:rect r="r" b="b" t="t" l="l"/>
              <a:pathLst>
                <a:path h="690245" w="699516">
                  <a:moveTo>
                    <a:pt x="0" y="690245"/>
                  </a:moveTo>
                  <a:lnTo>
                    <a:pt x="699516" y="690245"/>
                  </a:lnTo>
                  <a:lnTo>
                    <a:pt x="699516" y="0"/>
                  </a:lnTo>
                  <a:lnTo>
                    <a:pt x="0" y="0"/>
                  </a:lnTo>
                  <a:close/>
                </a:path>
              </a:pathLst>
            </a:custGeom>
            <a:solidFill>
              <a:srgbClr val="000000">
                <a:alpha val="0"/>
              </a:srgbClr>
            </a:solidFill>
          </p:spPr>
        </p:sp>
        <p:sp>
          <p:nvSpPr>
            <p:cNvPr name="Freeform 14" id="14"/>
            <p:cNvSpPr/>
            <p:nvPr/>
          </p:nvSpPr>
          <p:spPr>
            <a:xfrm flipH="false" flipV="false" rot="0">
              <a:off x="763016" y="63500"/>
              <a:ext cx="954532" cy="941959"/>
            </a:xfrm>
            <a:custGeom>
              <a:avLst/>
              <a:gdLst/>
              <a:ahLst/>
              <a:cxnLst/>
              <a:rect r="r" b="b" t="t" l="l"/>
              <a:pathLst>
                <a:path h="941959" w="954532">
                  <a:moveTo>
                    <a:pt x="0" y="941959"/>
                  </a:moveTo>
                  <a:lnTo>
                    <a:pt x="954532" y="941959"/>
                  </a:lnTo>
                  <a:lnTo>
                    <a:pt x="954532" y="0"/>
                  </a:lnTo>
                  <a:lnTo>
                    <a:pt x="0" y="0"/>
                  </a:lnTo>
                  <a:close/>
                </a:path>
              </a:pathLst>
            </a:custGeom>
            <a:solidFill>
              <a:srgbClr val="000000">
                <a:alpha val="0"/>
              </a:srgbClr>
            </a:solidFill>
          </p:spPr>
        </p:sp>
      </p:gr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6853" y="8252870"/>
            <a:ext cx="1778556" cy="1618117"/>
          </a:xfrm>
          <a:custGeom>
            <a:avLst/>
            <a:gdLst/>
            <a:ahLst/>
            <a:cxnLst/>
            <a:rect r="r" b="b" t="t" l="l"/>
            <a:pathLst>
              <a:path h="1618117" w="1778556">
                <a:moveTo>
                  <a:pt x="0" y="0"/>
                </a:moveTo>
                <a:lnTo>
                  <a:pt x="1778556" y="0"/>
                </a:lnTo>
                <a:lnTo>
                  <a:pt x="1778556" y="1618116"/>
                </a:lnTo>
                <a:lnTo>
                  <a:pt x="0" y="161811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59842" y="341881"/>
            <a:ext cx="3457575" cy="876300"/>
          </a:xfrm>
          <a:custGeom>
            <a:avLst/>
            <a:gdLst/>
            <a:ahLst/>
            <a:cxnLst/>
            <a:rect r="r" b="b" t="t" l="l"/>
            <a:pathLst>
              <a:path h="876300" w="3457575">
                <a:moveTo>
                  <a:pt x="0" y="0"/>
                </a:moveTo>
                <a:lnTo>
                  <a:pt x="3457575" y="0"/>
                </a:lnTo>
                <a:lnTo>
                  <a:pt x="3457575" y="876300"/>
                </a:lnTo>
                <a:lnTo>
                  <a:pt x="0" y="876300"/>
                </a:lnTo>
                <a:lnTo>
                  <a:pt x="0" y="0"/>
                </a:lnTo>
                <a:close/>
              </a:path>
            </a:pathLst>
          </a:custGeom>
          <a:blipFill>
            <a:blip r:embed="rId4"/>
            <a:stretch>
              <a:fillRect l="0" t="0" r="0" b="0"/>
            </a:stretch>
          </a:blipFill>
        </p:spPr>
      </p:sp>
      <p:sp>
        <p:nvSpPr>
          <p:cNvPr name="Freeform 4" id="4"/>
          <p:cNvSpPr/>
          <p:nvPr/>
        </p:nvSpPr>
        <p:spPr>
          <a:xfrm flipH="false" flipV="false" rot="0">
            <a:off x="0" y="8375028"/>
            <a:ext cx="18288000" cy="1911972"/>
          </a:xfrm>
          <a:custGeom>
            <a:avLst/>
            <a:gdLst/>
            <a:ahLst/>
            <a:cxnLst/>
            <a:rect r="r" b="b" t="t" l="l"/>
            <a:pathLst>
              <a:path h="1911972" w="18288000">
                <a:moveTo>
                  <a:pt x="0" y="0"/>
                </a:moveTo>
                <a:lnTo>
                  <a:pt x="18288000" y="0"/>
                </a:lnTo>
                <a:lnTo>
                  <a:pt x="18288000" y="1911972"/>
                </a:lnTo>
                <a:lnTo>
                  <a:pt x="0" y="1911972"/>
                </a:lnTo>
                <a:lnTo>
                  <a:pt x="0" y="0"/>
                </a:lnTo>
                <a:close/>
              </a:path>
            </a:pathLst>
          </a:custGeom>
          <a:blipFill>
            <a:blip r:embed="rId5"/>
            <a:stretch>
              <a:fillRect l="0" t="-29924" r="0" b="-99"/>
            </a:stretch>
          </a:blipFill>
        </p:spPr>
      </p:sp>
      <p:sp>
        <p:nvSpPr>
          <p:cNvPr name="Freeform 5" id="5"/>
          <p:cNvSpPr/>
          <p:nvPr/>
        </p:nvSpPr>
        <p:spPr>
          <a:xfrm flipH="false" flipV="false" rot="0">
            <a:off x="12794847" y="9258300"/>
            <a:ext cx="4781550" cy="962025"/>
          </a:xfrm>
          <a:custGeom>
            <a:avLst/>
            <a:gdLst/>
            <a:ahLst/>
            <a:cxnLst/>
            <a:rect r="r" b="b" t="t" l="l"/>
            <a:pathLst>
              <a:path h="962025" w="4781550">
                <a:moveTo>
                  <a:pt x="0" y="0"/>
                </a:moveTo>
                <a:lnTo>
                  <a:pt x="4781550" y="0"/>
                </a:lnTo>
                <a:lnTo>
                  <a:pt x="4781550" y="962025"/>
                </a:lnTo>
                <a:lnTo>
                  <a:pt x="0" y="962025"/>
                </a:lnTo>
                <a:lnTo>
                  <a:pt x="0" y="0"/>
                </a:lnTo>
                <a:close/>
              </a:path>
            </a:pathLst>
          </a:custGeom>
          <a:blipFill>
            <a:blip r:embed="rId6"/>
            <a:stretch>
              <a:fillRect l="0" t="0" r="0" b="0"/>
            </a:stretch>
          </a:blipFill>
        </p:spPr>
      </p:sp>
      <p:grpSp>
        <p:nvGrpSpPr>
          <p:cNvPr name="Group 6" id="6"/>
          <p:cNvGrpSpPr>
            <a:grpSpLocks noChangeAspect="true"/>
          </p:cNvGrpSpPr>
          <p:nvPr/>
        </p:nvGrpSpPr>
        <p:grpSpPr>
          <a:xfrm rot="0">
            <a:off x="4633455" y="1366514"/>
            <a:ext cx="9019375" cy="917715"/>
            <a:chOff x="0" y="0"/>
            <a:chExt cx="9019375" cy="917715"/>
          </a:xfrm>
        </p:grpSpPr>
        <p:sp>
          <p:nvSpPr>
            <p:cNvPr name="Freeform 7" id="7"/>
            <p:cNvSpPr/>
            <p:nvPr/>
          </p:nvSpPr>
          <p:spPr>
            <a:xfrm flipH="false" flipV="false" rot="0">
              <a:off x="0" y="0"/>
              <a:ext cx="9019413" cy="917702"/>
            </a:xfrm>
            <a:custGeom>
              <a:avLst/>
              <a:gdLst/>
              <a:ahLst/>
              <a:cxnLst/>
              <a:rect r="r" b="b" t="t" l="l"/>
              <a:pathLst>
                <a:path h="917702" w="9019413">
                  <a:moveTo>
                    <a:pt x="0" y="0"/>
                  </a:moveTo>
                  <a:lnTo>
                    <a:pt x="9019413" y="0"/>
                  </a:lnTo>
                  <a:lnTo>
                    <a:pt x="9019413" y="917702"/>
                  </a:lnTo>
                  <a:lnTo>
                    <a:pt x="0" y="917702"/>
                  </a:lnTo>
                  <a:close/>
                </a:path>
              </a:pathLst>
            </a:custGeom>
            <a:solidFill>
              <a:srgbClr val="FF914D"/>
            </a:solidFill>
          </p:spPr>
        </p:sp>
      </p:grpSp>
      <p:grpSp>
        <p:nvGrpSpPr>
          <p:cNvPr name="Group 8" id="8"/>
          <p:cNvGrpSpPr>
            <a:grpSpLocks noChangeAspect="true"/>
          </p:cNvGrpSpPr>
          <p:nvPr/>
        </p:nvGrpSpPr>
        <p:grpSpPr>
          <a:xfrm rot="0">
            <a:off x="4729820" y="2284219"/>
            <a:ext cx="4345229" cy="4332065"/>
            <a:chOff x="0" y="0"/>
            <a:chExt cx="5793638" cy="5776087"/>
          </a:xfrm>
        </p:grpSpPr>
        <p:sp>
          <p:nvSpPr>
            <p:cNvPr name="Freeform 9" id="9"/>
            <p:cNvSpPr/>
            <p:nvPr/>
          </p:nvSpPr>
          <p:spPr>
            <a:xfrm flipH="false" flipV="false" rot="0">
              <a:off x="0" y="0"/>
              <a:ext cx="5793740" cy="5776087"/>
            </a:xfrm>
            <a:custGeom>
              <a:avLst/>
              <a:gdLst/>
              <a:ahLst/>
              <a:cxnLst/>
              <a:rect r="r" b="b" t="t" l="l"/>
              <a:pathLst>
                <a:path h="5776087" w="5793740">
                  <a:moveTo>
                    <a:pt x="0" y="0"/>
                  </a:moveTo>
                  <a:lnTo>
                    <a:pt x="0" y="4963795"/>
                  </a:lnTo>
                  <a:lnTo>
                    <a:pt x="2896870" y="5776087"/>
                  </a:lnTo>
                  <a:lnTo>
                    <a:pt x="5793740" y="4963795"/>
                  </a:lnTo>
                  <a:lnTo>
                    <a:pt x="5793740" y="0"/>
                  </a:lnTo>
                  <a:close/>
                </a:path>
              </a:pathLst>
            </a:custGeom>
            <a:blipFill>
              <a:blip r:embed="rId7"/>
              <a:stretch>
                <a:fillRect l="0" t="-18846" r="-103284" b="-57325"/>
              </a:stretch>
            </a:blipFill>
          </p:spPr>
        </p:sp>
      </p:grpSp>
      <p:grpSp>
        <p:nvGrpSpPr>
          <p:cNvPr name="Group 10" id="10"/>
          <p:cNvGrpSpPr>
            <a:grpSpLocks noChangeAspect="true"/>
          </p:cNvGrpSpPr>
          <p:nvPr/>
        </p:nvGrpSpPr>
        <p:grpSpPr>
          <a:xfrm rot="0">
            <a:off x="4729858" y="2284219"/>
            <a:ext cx="4343324" cy="4330160"/>
            <a:chOff x="0" y="0"/>
            <a:chExt cx="4343324" cy="4330154"/>
          </a:xfrm>
        </p:grpSpPr>
        <p:sp>
          <p:nvSpPr>
            <p:cNvPr name="Freeform 11" id="11"/>
            <p:cNvSpPr/>
            <p:nvPr/>
          </p:nvSpPr>
          <p:spPr>
            <a:xfrm flipH="false" flipV="false" rot="0">
              <a:off x="0" y="0"/>
              <a:ext cx="4343400" cy="4330192"/>
            </a:xfrm>
            <a:custGeom>
              <a:avLst/>
              <a:gdLst/>
              <a:ahLst/>
              <a:cxnLst/>
              <a:rect r="r" b="b" t="t" l="l"/>
              <a:pathLst>
                <a:path h="4330192" w="4343400">
                  <a:moveTo>
                    <a:pt x="4305173" y="38100"/>
                  </a:moveTo>
                  <a:lnTo>
                    <a:pt x="4305173" y="3692398"/>
                  </a:lnTo>
                  <a:lnTo>
                    <a:pt x="2171700" y="4290568"/>
                  </a:lnTo>
                  <a:lnTo>
                    <a:pt x="38100" y="3692398"/>
                  </a:lnTo>
                  <a:lnTo>
                    <a:pt x="38100" y="38100"/>
                  </a:lnTo>
                  <a:close/>
                  <a:moveTo>
                    <a:pt x="0" y="0"/>
                  </a:moveTo>
                  <a:lnTo>
                    <a:pt x="0" y="3721227"/>
                  </a:lnTo>
                  <a:lnTo>
                    <a:pt x="2171700" y="4330192"/>
                  </a:lnTo>
                  <a:lnTo>
                    <a:pt x="4343400" y="3721227"/>
                  </a:lnTo>
                  <a:lnTo>
                    <a:pt x="4343400" y="0"/>
                  </a:lnTo>
                  <a:close/>
                </a:path>
              </a:pathLst>
            </a:custGeom>
            <a:solidFill>
              <a:srgbClr val="FF914D"/>
            </a:solidFill>
          </p:spPr>
        </p:sp>
      </p:grpSp>
      <p:grpSp>
        <p:nvGrpSpPr>
          <p:cNvPr name="Group 12" id="12"/>
          <p:cNvGrpSpPr>
            <a:grpSpLocks noChangeAspect="true"/>
          </p:cNvGrpSpPr>
          <p:nvPr/>
        </p:nvGrpSpPr>
        <p:grpSpPr>
          <a:xfrm rot="0">
            <a:off x="9075039" y="2284219"/>
            <a:ext cx="4483141" cy="4332065"/>
            <a:chOff x="0" y="0"/>
            <a:chExt cx="5977522" cy="5776087"/>
          </a:xfrm>
        </p:grpSpPr>
        <p:sp>
          <p:nvSpPr>
            <p:cNvPr name="Freeform 13" id="13"/>
            <p:cNvSpPr/>
            <p:nvPr/>
          </p:nvSpPr>
          <p:spPr>
            <a:xfrm flipH="false" flipV="false" rot="0">
              <a:off x="0" y="0"/>
              <a:ext cx="5977636" cy="5776087"/>
            </a:xfrm>
            <a:custGeom>
              <a:avLst/>
              <a:gdLst/>
              <a:ahLst/>
              <a:cxnLst/>
              <a:rect r="r" b="b" t="t" l="l"/>
              <a:pathLst>
                <a:path h="5776087" w="5977636">
                  <a:moveTo>
                    <a:pt x="0" y="0"/>
                  </a:moveTo>
                  <a:lnTo>
                    <a:pt x="0" y="4963795"/>
                  </a:lnTo>
                  <a:lnTo>
                    <a:pt x="2988818" y="5776087"/>
                  </a:lnTo>
                  <a:lnTo>
                    <a:pt x="5977636" y="4963795"/>
                  </a:lnTo>
                  <a:lnTo>
                    <a:pt x="5977636" y="0"/>
                  </a:lnTo>
                  <a:close/>
                </a:path>
              </a:pathLst>
            </a:custGeom>
            <a:blipFill>
              <a:blip r:embed="rId8"/>
              <a:stretch>
                <a:fillRect l="0" t="-2860" r="-25" b="-74482"/>
              </a:stretch>
            </a:blipFill>
          </p:spPr>
        </p:sp>
      </p:grpSp>
      <p:grpSp>
        <p:nvGrpSpPr>
          <p:cNvPr name="Group 14" id="14"/>
          <p:cNvGrpSpPr>
            <a:grpSpLocks noChangeAspect="true"/>
          </p:cNvGrpSpPr>
          <p:nvPr/>
        </p:nvGrpSpPr>
        <p:grpSpPr>
          <a:xfrm rot="0">
            <a:off x="9075039" y="2284228"/>
            <a:ext cx="4482998" cy="4331922"/>
            <a:chOff x="0" y="0"/>
            <a:chExt cx="4482998" cy="4331932"/>
          </a:xfrm>
        </p:grpSpPr>
        <p:sp>
          <p:nvSpPr>
            <p:cNvPr name="Freeform 15" id="15"/>
            <p:cNvSpPr/>
            <p:nvPr/>
          </p:nvSpPr>
          <p:spPr>
            <a:xfrm flipH="false" flipV="false" rot="0">
              <a:off x="0" y="0"/>
              <a:ext cx="4483100" cy="4331970"/>
            </a:xfrm>
            <a:custGeom>
              <a:avLst/>
              <a:gdLst/>
              <a:ahLst/>
              <a:cxnLst/>
              <a:rect r="r" b="b" t="t" l="l"/>
              <a:pathLst>
                <a:path h="4331970" w="4483100">
                  <a:moveTo>
                    <a:pt x="4444873" y="38100"/>
                  </a:moveTo>
                  <a:lnTo>
                    <a:pt x="4444873" y="3693668"/>
                  </a:lnTo>
                  <a:lnTo>
                    <a:pt x="2241550" y="4292473"/>
                  </a:lnTo>
                  <a:lnTo>
                    <a:pt x="38100" y="3693668"/>
                  </a:lnTo>
                  <a:lnTo>
                    <a:pt x="38100" y="38100"/>
                  </a:lnTo>
                  <a:close/>
                  <a:moveTo>
                    <a:pt x="0" y="0"/>
                  </a:moveTo>
                  <a:lnTo>
                    <a:pt x="0" y="3722751"/>
                  </a:lnTo>
                  <a:lnTo>
                    <a:pt x="2241550" y="4331970"/>
                  </a:lnTo>
                  <a:lnTo>
                    <a:pt x="4483100" y="3722751"/>
                  </a:lnTo>
                  <a:lnTo>
                    <a:pt x="4483100" y="0"/>
                  </a:lnTo>
                  <a:close/>
                </a:path>
              </a:pathLst>
            </a:custGeom>
            <a:solidFill>
              <a:srgbClr val="FF914D"/>
            </a:solidFill>
          </p:spPr>
        </p:sp>
      </p:grpSp>
      <p:sp>
        <p:nvSpPr>
          <p:cNvPr name="Freeform 16" id="16"/>
          <p:cNvSpPr/>
          <p:nvPr/>
        </p:nvSpPr>
        <p:spPr>
          <a:xfrm flipH="false" flipV="false" rot="0">
            <a:off x="5913120" y="1438656"/>
            <a:ext cx="6458712" cy="752856"/>
          </a:xfrm>
          <a:custGeom>
            <a:avLst/>
            <a:gdLst/>
            <a:ahLst/>
            <a:cxnLst/>
            <a:rect r="r" b="b" t="t" l="l"/>
            <a:pathLst>
              <a:path h="752856" w="6458712">
                <a:moveTo>
                  <a:pt x="0" y="0"/>
                </a:moveTo>
                <a:lnTo>
                  <a:pt x="6458712" y="0"/>
                </a:lnTo>
                <a:lnTo>
                  <a:pt x="6458712" y="752856"/>
                </a:lnTo>
                <a:lnTo>
                  <a:pt x="0" y="752856"/>
                </a:lnTo>
                <a:lnTo>
                  <a:pt x="0" y="0"/>
                </a:lnTo>
                <a:close/>
              </a:path>
            </a:pathLst>
          </a:custGeom>
          <a:blipFill>
            <a:blip r:embed="rId9"/>
            <a:stretch>
              <a:fillRect l="0" t="0" r="0" b="0"/>
            </a:stretch>
          </a:blipFill>
        </p:spPr>
      </p:sp>
      <p:grpSp>
        <p:nvGrpSpPr>
          <p:cNvPr name="Group 17" id="17"/>
          <p:cNvGrpSpPr>
            <a:grpSpLocks noChangeAspect="true"/>
          </p:cNvGrpSpPr>
          <p:nvPr/>
        </p:nvGrpSpPr>
        <p:grpSpPr>
          <a:xfrm rot="0">
            <a:off x="196339" y="8252879"/>
            <a:ext cx="1781156" cy="1622603"/>
            <a:chOff x="0" y="0"/>
            <a:chExt cx="1781162" cy="1622603"/>
          </a:xfrm>
        </p:grpSpPr>
        <p:sp>
          <p:nvSpPr>
            <p:cNvPr name="Freeform 18" id="18"/>
            <p:cNvSpPr/>
            <p:nvPr/>
          </p:nvSpPr>
          <p:spPr>
            <a:xfrm flipH="false" flipV="false" rot="0">
              <a:off x="63500" y="868807"/>
              <a:ext cx="699516" cy="690245"/>
            </a:xfrm>
            <a:custGeom>
              <a:avLst/>
              <a:gdLst/>
              <a:ahLst/>
              <a:cxnLst/>
              <a:rect r="r" b="b" t="t" l="l"/>
              <a:pathLst>
                <a:path h="690245" w="699516">
                  <a:moveTo>
                    <a:pt x="0" y="690245"/>
                  </a:moveTo>
                  <a:lnTo>
                    <a:pt x="699516" y="690245"/>
                  </a:lnTo>
                  <a:lnTo>
                    <a:pt x="699516" y="0"/>
                  </a:lnTo>
                  <a:lnTo>
                    <a:pt x="0" y="0"/>
                  </a:lnTo>
                  <a:close/>
                </a:path>
              </a:pathLst>
            </a:custGeom>
            <a:solidFill>
              <a:srgbClr val="000000">
                <a:alpha val="0"/>
              </a:srgbClr>
            </a:solidFill>
          </p:spPr>
        </p:sp>
        <p:sp>
          <p:nvSpPr>
            <p:cNvPr name="Freeform 19" id="19"/>
            <p:cNvSpPr/>
            <p:nvPr/>
          </p:nvSpPr>
          <p:spPr>
            <a:xfrm flipH="false" flipV="false" rot="0">
              <a:off x="763016" y="63500"/>
              <a:ext cx="954532" cy="941959"/>
            </a:xfrm>
            <a:custGeom>
              <a:avLst/>
              <a:gdLst/>
              <a:ahLst/>
              <a:cxnLst/>
              <a:rect r="r" b="b" t="t" l="l"/>
              <a:pathLst>
                <a:path h="941959" w="954532">
                  <a:moveTo>
                    <a:pt x="0" y="941959"/>
                  </a:moveTo>
                  <a:lnTo>
                    <a:pt x="954532" y="941959"/>
                  </a:lnTo>
                  <a:lnTo>
                    <a:pt x="954532" y="0"/>
                  </a:lnTo>
                  <a:lnTo>
                    <a:pt x="0" y="0"/>
                  </a:lnTo>
                  <a:close/>
                </a:path>
              </a:pathLst>
            </a:custGeom>
            <a:solidFill>
              <a:srgbClr val="000000">
                <a:alpha val="0"/>
              </a:srgbClr>
            </a:solidFill>
          </p:spPr>
        </p:sp>
      </p:grpSp>
      <p:sp>
        <p:nvSpPr>
          <p:cNvPr name="TextBox 20" id="20"/>
          <p:cNvSpPr txBox="true"/>
          <p:nvPr/>
        </p:nvSpPr>
        <p:spPr>
          <a:xfrm rot="0">
            <a:off x="4066804" y="7924771"/>
            <a:ext cx="10357323" cy="528276"/>
          </a:xfrm>
          <a:prstGeom prst="rect">
            <a:avLst/>
          </a:prstGeom>
        </p:spPr>
        <p:txBody>
          <a:bodyPr anchor="t" rtlCol="false" tIns="0" lIns="0" bIns="0" rIns="0">
            <a:spAutoFit/>
          </a:bodyPr>
          <a:lstStyle/>
          <a:p>
            <a:pPr algn="l">
              <a:lnSpc>
                <a:spcPts val="3902"/>
              </a:lnSpc>
            </a:pPr>
            <a:r>
              <a:rPr lang="en-US" sz="2787" i="true">
                <a:solidFill>
                  <a:srgbClr val="000000"/>
                </a:solidFill>
                <a:latin typeface="Poppins Italics"/>
                <a:ea typeface="Poppins Italics"/>
                <a:cs typeface="Poppins Italics"/>
                <a:sym typeface="Poppins Italics"/>
              </a:rPr>
              <a:t>Liderando la salud con calidad, humanidad e innovación</a:t>
            </a:r>
          </a:p>
        </p:txBody>
      </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8375028"/>
            <a:ext cx="18288000" cy="1911972"/>
          </a:xfrm>
          <a:custGeom>
            <a:avLst/>
            <a:gdLst/>
            <a:ahLst/>
            <a:cxnLst/>
            <a:rect r="r" b="b" t="t" l="l"/>
            <a:pathLst>
              <a:path h="1911972" w="18288000">
                <a:moveTo>
                  <a:pt x="0" y="0"/>
                </a:moveTo>
                <a:lnTo>
                  <a:pt x="18288000" y="0"/>
                </a:lnTo>
                <a:lnTo>
                  <a:pt x="18288000" y="1911972"/>
                </a:lnTo>
                <a:lnTo>
                  <a:pt x="0" y="1911972"/>
                </a:lnTo>
                <a:lnTo>
                  <a:pt x="0" y="0"/>
                </a:lnTo>
                <a:close/>
              </a:path>
            </a:pathLst>
          </a:custGeom>
          <a:blipFill>
            <a:blip r:embed="rId2"/>
            <a:stretch>
              <a:fillRect l="0" t="-29924" r="0" b="-99"/>
            </a:stretch>
          </a:blipFill>
        </p:spPr>
      </p:sp>
      <p:sp>
        <p:nvSpPr>
          <p:cNvPr name="Freeform 3" id="3"/>
          <p:cNvSpPr/>
          <p:nvPr/>
        </p:nvSpPr>
        <p:spPr>
          <a:xfrm flipH="false" flipV="false" rot="0">
            <a:off x="12794847" y="9292523"/>
            <a:ext cx="4781550" cy="962025"/>
          </a:xfrm>
          <a:custGeom>
            <a:avLst/>
            <a:gdLst/>
            <a:ahLst/>
            <a:cxnLst/>
            <a:rect r="r" b="b" t="t" l="l"/>
            <a:pathLst>
              <a:path h="962025" w="4781550">
                <a:moveTo>
                  <a:pt x="0" y="0"/>
                </a:moveTo>
                <a:lnTo>
                  <a:pt x="4781550" y="0"/>
                </a:lnTo>
                <a:lnTo>
                  <a:pt x="4781550" y="962025"/>
                </a:lnTo>
                <a:lnTo>
                  <a:pt x="0" y="962025"/>
                </a:lnTo>
                <a:lnTo>
                  <a:pt x="0" y="0"/>
                </a:lnTo>
                <a:close/>
              </a:path>
            </a:pathLst>
          </a:custGeom>
          <a:blipFill>
            <a:blip r:embed="rId3"/>
            <a:stretch>
              <a:fillRect l="0" t="0" r="0" b="0"/>
            </a:stretch>
          </a:blipFill>
        </p:spPr>
      </p:sp>
      <p:sp>
        <p:nvSpPr>
          <p:cNvPr name="Freeform 4" id="4"/>
          <p:cNvSpPr/>
          <p:nvPr/>
        </p:nvSpPr>
        <p:spPr>
          <a:xfrm flipH="false" flipV="false" rot="0">
            <a:off x="259842" y="341881"/>
            <a:ext cx="3457575" cy="876300"/>
          </a:xfrm>
          <a:custGeom>
            <a:avLst/>
            <a:gdLst/>
            <a:ahLst/>
            <a:cxnLst/>
            <a:rect r="r" b="b" t="t" l="l"/>
            <a:pathLst>
              <a:path h="876300" w="3457575">
                <a:moveTo>
                  <a:pt x="0" y="0"/>
                </a:moveTo>
                <a:lnTo>
                  <a:pt x="3457575" y="0"/>
                </a:lnTo>
                <a:lnTo>
                  <a:pt x="3457575" y="876300"/>
                </a:lnTo>
                <a:lnTo>
                  <a:pt x="0" y="876300"/>
                </a:lnTo>
                <a:lnTo>
                  <a:pt x="0" y="0"/>
                </a:lnTo>
                <a:close/>
              </a:path>
            </a:pathLst>
          </a:custGeom>
          <a:blipFill>
            <a:blip r:embed="rId4"/>
            <a:stretch>
              <a:fillRect l="0" t="0" r="0" b="0"/>
            </a:stretch>
          </a:blipFill>
        </p:spPr>
      </p:sp>
      <p:grpSp>
        <p:nvGrpSpPr>
          <p:cNvPr name="Group 5" id="5"/>
          <p:cNvGrpSpPr>
            <a:grpSpLocks noChangeAspect="true"/>
          </p:cNvGrpSpPr>
          <p:nvPr/>
        </p:nvGrpSpPr>
        <p:grpSpPr>
          <a:xfrm rot="0">
            <a:off x="3375774" y="1567158"/>
            <a:ext cx="11612223" cy="806491"/>
            <a:chOff x="0" y="0"/>
            <a:chExt cx="11612220" cy="806488"/>
          </a:xfrm>
        </p:grpSpPr>
        <p:sp>
          <p:nvSpPr>
            <p:cNvPr name="Freeform 6" id="6"/>
            <p:cNvSpPr/>
            <p:nvPr/>
          </p:nvSpPr>
          <p:spPr>
            <a:xfrm flipH="false" flipV="false" rot="0">
              <a:off x="0" y="0"/>
              <a:ext cx="11612245" cy="806450"/>
            </a:xfrm>
            <a:custGeom>
              <a:avLst/>
              <a:gdLst/>
              <a:ahLst/>
              <a:cxnLst/>
              <a:rect r="r" b="b" t="t" l="l"/>
              <a:pathLst>
                <a:path h="806450" w="11612245">
                  <a:moveTo>
                    <a:pt x="0" y="0"/>
                  </a:moveTo>
                  <a:lnTo>
                    <a:pt x="11612245" y="0"/>
                  </a:lnTo>
                  <a:lnTo>
                    <a:pt x="11612245" y="806450"/>
                  </a:lnTo>
                  <a:lnTo>
                    <a:pt x="0" y="806450"/>
                  </a:lnTo>
                  <a:close/>
                </a:path>
              </a:pathLst>
            </a:custGeom>
            <a:solidFill>
              <a:srgbClr val="808080"/>
            </a:solidFill>
          </p:spPr>
        </p:sp>
      </p:grpSp>
      <p:sp>
        <p:nvSpPr>
          <p:cNvPr name="Freeform 7" id="7"/>
          <p:cNvSpPr/>
          <p:nvPr/>
        </p:nvSpPr>
        <p:spPr>
          <a:xfrm flipH="false" flipV="false" rot="0">
            <a:off x="6489192" y="1527048"/>
            <a:ext cx="5239512" cy="972312"/>
          </a:xfrm>
          <a:custGeom>
            <a:avLst/>
            <a:gdLst/>
            <a:ahLst/>
            <a:cxnLst/>
            <a:rect r="r" b="b" t="t" l="l"/>
            <a:pathLst>
              <a:path h="972312" w="5239512">
                <a:moveTo>
                  <a:pt x="0" y="0"/>
                </a:moveTo>
                <a:lnTo>
                  <a:pt x="5239512" y="0"/>
                </a:lnTo>
                <a:lnTo>
                  <a:pt x="5239512" y="972312"/>
                </a:lnTo>
                <a:lnTo>
                  <a:pt x="0" y="972312"/>
                </a:lnTo>
                <a:lnTo>
                  <a:pt x="0" y="0"/>
                </a:lnTo>
                <a:close/>
              </a:path>
            </a:pathLst>
          </a:custGeom>
          <a:blipFill>
            <a:blip r:embed="rId5"/>
            <a:stretch>
              <a:fillRect l="0" t="0" r="0" b="0"/>
            </a:stretch>
          </a:blipFill>
        </p:spPr>
      </p:sp>
      <p:sp>
        <p:nvSpPr>
          <p:cNvPr name="Freeform 8" id="8"/>
          <p:cNvSpPr/>
          <p:nvPr/>
        </p:nvSpPr>
        <p:spPr>
          <a:xfrm flipH="false" flipV="false" rot="0">
            <a:off x="696011" y="2884818"/>
            <a:ext cx="16976493" cy="4975222"/>
          </a:xfrm>
          <a:custGeom>
            <a:avLst/>
            <a:gdLst/>
            <a:ahLst/>
            <a:cxnLst/>
            <a:rect r="r" b="b" t="t" l="l"/>
            <a:pathLst>
              <a:path h="4975222" w="16976493">
                <a:moveTo>
                  <a:pt x="0" y="0"/>
                </a:moveTo>
                <a:lnTo>
                  <a:pt x="16976493" y="0"/>
                </a:lnTo>
                <a:lnTo>
                  <a:pt x="16976493" y="4975222"/>
                </a:lnTo>
                <a:lnTo>
                  <a:pt x="0" y="497522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9" id="9"/>
          <p:cNvSpPr txBox="true"/>
          <p:nvPr/>
        </p:nvSpPr>
        <p:spPr>
          <a:xfrm rot="0">
            <a:off x="3185741" y="3176492"/>
            <a:ext cx="2013728" cy="422196"/>
          </a:xfrm>
          <a:prstGeom prst="rect">
            <a:avLst/>
          </a:prstGeom>
        </p:spPr>
        <p:txBody>
          <a:bodyPr anchor="t" rtlCol="false" tIns="0" lIns="0" bIns="0" rIns="0">
            <a:spAutoFit/>
          </a:bodyPr>
          <a:lstStyle/>
          <a:p>
            <a:pPr algn="l">
              <a:lnSpc>
                <a:spcPts val="3219"/>
              </a:lnSpc>
            </a:pPr>
            <a:r>
              <a:rPr lang="en-US" b="true" sz="2299">
                <a:solidFill>
                  <a:srgbClr val="000000"/>
                </a:solidFill>
                <a:latin typeface="Poppins Bold"/>
                <a:ea typeface="Poppins Bold"/>
                <a:cs typeface="Poppins Bold"/>
                <a:sym typeface="Poppins Bold"/>
              </a:rPr>
              <a:t>LOGROS 2024</a:t>
            </a:r>
          </a:p>
        </p:txBody>
      </p:sp>
      <p:sp>
        <p:nvSpPr>
          <p:cNvPr name="TextBox 10" id="10"/>
          <p:cNvSpPr txBox="true"/>
          <p:nvPr/>
        </p:nvSpPr>
        <p:spPr>
          <a:xfrm rot="0">
            <a:off x="11692604" y="3176492"/>
            <a:ext cx="1822514" cy="422196"/>
          </a:xfrm>
          <a:prstGeom prst="rect">
            <a:avLst/>
          </a:prstGeom>
        </p:spPr>
        <p:txBody>
          <a:bodyPr anchor="t" rtlCol="false" tIns="0" lIns="0" bIns="0" rIns="0">
            <a:spAutoFit/>
          </a:bodyPr>
          <a:lstStyle/>
          <a:p>
            <a:pPr algn="l">
              <a:lnSpc>
                <a:spcPts val="3219"/>
              </a:lnSpc>
            </a:pPr>
            <a:r>
              <a:rPr lang="en-US" b="true" sz="2299">
                <a:solidFill>
                  <a:srgbClr val="000000"/>
                </a:solidFill>
                <a:latin typeface="Poppins Bold"/>
                <a:ea typeface="Poppins Bold"/>
                <a:cs typeface="Poppins Bold"/>
                <a:sym typeface="Poppins Bold"/>
              </a:rPr>
              <a:t>Descripción</a:t>
            </a:r>
          </a:p>
        </p:txBody>
      </p:sp>
      <p:sp>
        <p:nvSpPr>
          <p:cNvPr name="TextBox 11" id="11"/>
          <p:cNvSpPr txBox="true"/>
          <p:nvPr/>
        </p:nvSpPr>
        <p:spPr>
          <a:xfrm rot="0">
            <a:off x="845125" y="7236419"/>
            <a:ext cx="1171089" cy="358731"/>
          </a:xfrm>
          <a:prstGeom prst="rect">
            <a:avLst/>
          </a:prstGeom>
        </p:spPr>
        <p:txBody>
          <a:bodyPr anchor="t" rtlCol="false" tIns="0" lIns="0" bIns="0" rIns="0">
            <a:spAutoFit/>
          </a:bodyPr>
          <a:lstStyle/>
          <a:p>
            <a:pPr algn="l">
              <a:lnSpc>
                <a:spcPts val="2659"/>
              </a:lnSpc>
            </a:pPr>
            <a:r>
              <a:rPr lang="en-US" sz="1899">
                <a:solidFill>
                  <a:srgbClr val="000000"/>
                </a:solidFill>
                <a:latin typeface="Poppins"/>
                <a:ea typeface="Poppins"/>
                <a:cs typeface="Poppins"/>
                <a:sym typeface="Poppins"/>
              </a:rPr>
              <a:t>Convenio</a:t>
            </a:r>
          </a:p>
        </p:txBody>
      </p:sp>
      <p:sp>
        <p:nvSpPr>
          <p:cNvPr name="TextBox 12" id="12"/>
          <p:cNvSpPr txBox="true"/>
          <p:nvPr/>
        </p:nvSpPr>
        <p:spPr>
          <a:xfrm rot="0">
            <a:off x="845125" y="3987117"/>
            <a:ext cx="1216114" cy="358731"/>
          </a:xfrm>
          <a:prstGeom prst="rect">
            <a:avLst/>
          </a:prstGeom>
        </p:spPr>
        <p:txBody>
          <a:bodyPr anchor="t" rtlCol="false" tIns="0" lIns="0" bIns="0" rIns="0">
            <a:spAutoFit/>
          </a:bodyPr>
          <a:lstStyle/>
          <a:p>
            <a:pPr algn="l">
              <a:lnSpc>
                <a:spcPts val="2659"/>
              </a:lnSpc>
            </a:pPr>
            <a:r>
              <a:rPr lang="en-US" sz="1899">
                <a:solidFill>
                  <a:srgbClr val="000000"/>
                </a:solidFill>
                <a:latin typeface="Poppins"/>
                <a:ea typeface="Poppins"/>
                <a:cs typeface="Poppins"/>
                <a:sym typeface="Poppins"/>
              </a:rPr>
              <a:t>Inducción</a:t>
            </a:r>
          </a:p>
        </p:txBody>
      </p:sp>
      <p:sp>
        <p:nvSpPr>
          <p:cNvPr name="TextBox 13" id="13"/>
          <p:cNvSpPr txBox="true"/>
          <p:nvPr/>
        </p:nvSpPr>
        <p:spPr>
          <a:xfrm rot="0">
            <a:off x="845125" y="6426794"/>
            <a:ext cx="1250813" cy="358731"/>
          </a:xfrm>
          <a:prstGeom prst="rect">
            <a:avLst/>
          </a:prstGeom>
        </p:spPr>
        <p:txBody>
          <a:bodyPr anchor="t" rtlCol="false" tIns="0" lIns="0" bIns="0" rIns="0">
            <a:spAutoFit/>
          </a:bodyPr>
          <a:lstStyle/>
          <a:p>
            <a:pPr algn="l">
              <a:lnSpc>
                <a:spcPts val="2659"/>
              </a:lnSpc>
            </a:pPr>
            <a:r>
              <a:rPr lang="en-US" sz="1899">
                <a:solidFill>
                  <a:srgbClr val="000000"/>
                </a:solidFill>
                <a:latin typeface="Poppins"/>
                <a:ea typeface="Poppins"/>
                <a:cs typeface="Poppins"/>
                <a:sym typeface="Poppins"/>
              </a:rPr>
              <a:t>Beneficios</a:t>
            </a:r>
          </a:p>
        </p:txBody>
      </p:sp>
      <p:sp>
        <p:nvSpPr>
          <p:cNvPr name="TextBox 14" id="14"/>
          <p:cNvSpPr txBox="true"/>
          <p:nvPr/>
        </p:nvSpPr>
        <p:spPr>
          <a:xfrm rot="0">
            <a:off x="845125" y="5607644"/>
            <a:ext cx="2172614" cy="358731"/>
          </a:xfrm>
          <a:prstGeom prst="rect">
            <a:avLst/>
          </a:prstGeom>
        </p:spPr>
        <p:txBody>
          <a:bodyPr anchor="t" rtlCol="false" tIns="0" lIns="0" bIns="0" rIns="0">
            <a:spAutoFit/>
          </a:bodyPr>
          <a:lstStyle/>
          <a:p>
            <a:pPr algn="l">
              <a:lnSpc>
                <a:spcPts val="2659"/>
              </a:lnSpc>
            </a:pPr>
            <a:r>
              <a:rPr lang="en-US" sz="1899">
                <a:solidFill>
                  <a:srgbClr val="000000"/>
                </a:solidFill>
                <a:latin typeface="Poppins"/>
                <a:ea typeface="Poppins"/>
                <a:cs typeface="Poppins"/>
                <a:sym typeface="Poppins"/>
              </a:rPr>
              <a:t>Contraprestación</a:t>
            </a:r>
          </a:p>
        </p:txBody>
      </p:sp>
      <p:sp>
        <p:nvSpPr>
          <p:cNvPr name="TextBox 15" id="15"/>
          <p:cNvSpPr txBox="true"/>
          <p:nvPr/>
        </p:nvSpPr>
        <p:spPr>
          <a:xfrm rot="0">
            <a:off x="845125" y="4788494"/>
            <a:ext cx="3026007" cy="358731"/>
          </a:xfrm>
          <a:prstGeom prst="rect">
            <a:avLst/>
          </a:prstGeom>
        </p:spPr>
        <p:txBody>
          <a:bodyPr anchor="t" rtlCol="false" tIns="0" lIns="0" bIns="0" rIns="0">
            <a:spAutoFit/>
          </a:bodyPr>
          <a:lstStyle/>
          <a:p>
            <a:pPr algn="l">
              <a:lnSpc>
                <a:spcPts val="2659"/>
              </a:lnSpc>
            </a:pPr>
            <a:r>
              <a:rPr lang="en-US" sz="1899">
                <a:solidFill>
                  <a:srgbClr val="000000"/>
                </a:solidFill>
                <a:latin typeface="Poppins"/>
                <a:ea typeface="Poppins"/>
                <a:cs typeface="Poppins"/>
                <a:sym typeface="Poppins"/>
              </a:rPr>
              <a:t>Satisfacción estudiantes</a:t>
            </a:r>
          </a:p>
        </p:txBody>
      </p:sp>
      <p:sp>
        <p:nvSpPr>
          <p:cNvPr name="TextBox 16" id="16"/>
          <p:cNvSpPr txBox="true"/>
          <p:nvPr/>
        </p:nvSpPr>
        <p:spPr>
          <a:xfrm rot="0">
            <a:off x="7653261" y="3787092"/>
            <a:ext cx="9008974" cy="1174080"/>
          </a:xfrm>
          <a:prstGeom prst="rect">
            <a:avLst/>
          </a:prstGeom>
        </p:spPr>
        <p:txBody>
          <a:bodyPr anchor="t" rtlCol="false" tIns="0" lIns="0" bIns="0" rIns="0">
            <a:spAutoFit/>
          </a:bodyPr>
          <a:lstStyle/>
          <a:p>
            <a:pPr algn="l">
              <a:lnSpc>
                <a:spcPts val="4749"/>
              </a:lnSpc>
            </a:pPr>
            <a:r>
              <a:rPr lang="en-US" sz="1899">
                <a:solidFill>
                  <a:srgbClr val="000000"/>
                </a:solidFill>
                <a:latin typeface="Poppins"/>
                <a:ea typeface="Poppins"/>
                <a:cs typeface="Poppins"/>
                <a:sym typeface="Poppins"/>
              </a:rPr>
              <a:t>Se realizó inducción para práctica formativa a 722 estudiantes 2024. El 87% de los estudiantes de Medicina y el 92% en Enfermería que rotaron </a:t>
            </a:r>
          </a:p>
        </p:txBody>
      </p:sp>
      <p:sp>
        <p:nvSpPr>
          <p:cNvPr name="TextBox 17" id="17"/>
          <p:cNvSpPr txBox="true"/>
          <p:nvPr/>
        </p:nvSpPr>
        <p:spPr>
          <a:xfrm rot="0">
            <a:off x="7717707" y="5097732"/>
            <a:ext cx="5110505" cy="196806"/>
          </a:xfrm>
          <a:prstGeom prst="rect">
            <a:avLst/>
          </a:prstGeom>
        </p:spPr>
        <p:txBody>
          <a:bodyPr anchor="t" rtlCol="false" tIns="0" lIns="0" bIns="0" rIns="0">
            <a:spAutoFit/>
          </a:bodyPr>
          <a:lstStyle/>
          <a:p>
            <a:pPr algn="l">
              <a:lnSpc>
                <a:spcPts val="949"/>
              </a:lnSpc>
            </a:pPr>
            <a:r>
              <a:rPr lang="en-US" sz="1899">
                <a:solidFill>
                  <a:srgbClr val="000000"/>
                </a:solidFill>
                <a:latin typeface="Poppins"/>
                <a:ea typeface="Poppins"/>
                <a:cs typeface="Poppins"/>
                <a:sym typeface="Poppins"/>
              </a:rPr>
              <a:t>por la ESE manifestaron estar satisfechos.</a:t>
            </a:r>
          </a:p>
        </p:txBody>
      </p:sp>
      <p:sp>
        <p:nvSpPr>
          <p:cNvPr name="TextBox 18" id="18"/>
          <p:cNvSpPr txBox="true"/>
          <p:nvPr/>
        </p:nvSpPr>
        <p:spPr>
          <a:xfrm rot="0">
            <a:off x="7653261" y="5221557"/>
            <a:ext cx="8693982" cy="558756"/>
          </a:xfrm>
          <a:prstGeom prst="rect">
            <a:avLst/>
          </a:prstGeom>
        </p:spPr>
        <p:txBody>
          <a:bodyPr anchor="t" rtlCol="false" tIns="0" lIns="0" bIns="0" rIns="0">
            <a:spAutoFit/>
          </a:bodyPr>
          <a:lstStyle/>
          <a:p>
            <a:pPr algn="l">
              <a:lnSpc>
                <a:spcPts val="4749"/>
              </a:lnSpc>
            </a:pPr>
            <a:r>
              <a:rPr lang="en-US" sz="1899">
                <a:solidFill>
                  <a:srgbClr val="000000"/>
                </a:solidFill>
                <a:latin typeface="Poppins"/>
                <a:ea typeface="Poppins"/>
                <a:cs typeface="Poppins"/>
                <a:sym typeface="Poppins"/>
              </a:rPr>
              <a:t>Por concepto de contraprestación ingresaron $420.810.679 que fueron </a:t>
            </a:r>
          </a:p>
        </p:txBody>
      </p:sp>
      <p:sp>
        <p:nvSpPr>
          <p:cNvPr name="TextBox 19" id="19"/>
          <p:cNvSpPr txBox="true"/>
          <p:nvPr/>
        </p:nvSpPr>
        <p:spPr>
          <a:xfrm rot="0">
            <a:off x="7717707" y="5916882"/>
            <a:ext cx="5673528" cy="196806"/>
          </a:xfrm>
          <a:prstGeom prst="rect">
            <a:avLst/>
          </a:prstGeom>
        </p:spPr>
        <p:txBody>
          <a:bodyPr anchor="t" rtlCol="false" tIns="0" lIns="0" bIns="0" rIns="0">
            <a:spAutoFit/>
          </a:bodyPr>
          <a:lstStyle/>
          <a:p>
            <a:pPr algn="l">
              <a:lnSpc>
                <a:spcPts val="949"/>
              </a:lnSpc>
            </a:pPr>
            <a:r>
              <a:rPr lang="en-US" sz="1899">
                <a:solidFill>
                  <a:srgbClr val="000000"/>
                </a:solidFill>
                <a:latin typeface="Poppins"/>
                <a:ea typeface="Poppins"/>
                <a:cs typeface="Poppins"/>
                <a:sym typeface="Poppins"/>
              </a:rPr>
              <a:t>reinvertidos en desarrollo del talento humano.</a:t>
            </a:r>
          </a:p>
        </p:txBody>
      </p:sp>
      <p:sp>
        <p:nvSpPr>
          <p:cNvPr name="TextBox 20" id="20"/>
          <p:cNvSpPr txBox="true"/>
          <p:nvPr/>
        </p:nvSpPr>
        <p:spPr>
          <a:xfrm rot="0">
            <a:off x="7653261" y="6040707"/>
            <a:ext cx="8699773" cy="892131"/>
          </a:xfrm>
          <a:prstGeom prst="rect">
            <a:avLst/>
          </a:prstGeom>
        </p:spPr>
        <p:txBody>
          <a:bodyPr anchor="t" rtlCol="false" tIns="0" lIns="0" bIns="0" rIns="0">
            <a:spAutoFit/>
          </a:bodyPr>
          <a:lstStyle/>
          <a:p>
            <a:pPr algn="l">
              <a:lnSpc>
                <a:spcPts val="4749"/>
              </a:lnSpc>
            </a:pPr>
            <a:r>
              <a:rPr lang="en-US" sz="1899">
                <a:solidFill>
                  <a:srgbClr val="000000"/>
                </a:solidFill>
                <a:latin typeface="Poppins"/>
                <a:ea typeface="Poppins"/>
                <a:cs typeface="Poppins"/>
                <a:sym typeface="Poppins"/>
              </a:rPr>
              <a:t>Por contraprestación se benefician 5 Funcionarios: 1 beca en posgrado</a:t>
            </a:r>
          </a:p>
          <a:p>
            <a:pPr algn="l">
              <a:lnSpc>
                <a:spcPts val="949"/>
              </a:lnSpc>
            </a:pPr>
            <a:r>
              <a:rPr lang="en-US" sz="1899">
                <a:solidFill>
                  <a:srgbClr val="000000"/>
                </a:solidFill>
                <a:latin typeface="Poppins"/>
                <a:ea typeface="Poppins"/>
                <a:cs typeface="Poppins"/>
                <a:sym typeface="Poppins"/>
              </a:rPr>
              <a:t> y 4 becas en pregrado.</a:t>
            </a:r>
          </a:p>
        </p:txBody>
      </p:sp>
      <p:sp>
        <p:nvSpPr>
          <p:cNvPr name="TextBox 21" id="21"/>
          <p:cNvSpPr txBox="true"/>
          <p:nvPr/>
        </p:nvSpPr>
        <p:spPr>
          <a:xfrm rot="0">
            <a:off x="7653261" y="7036394"/>
            <a:ext cx="9939985" cy="558756"/>
          </a:xfrm>
          <a:prstGeom prst="rect">
            <a:avLst/>
          </a:prstGeom>
        </p:spPr>
        <p:txBody>
          <a:bodyPr anchor="t" rtlCol="false" tIns="0" lIns="0" bIns="0" rIns="0">
            <a:spAutoFit/>
          </a:bodyPr>
          <a:lstStyle/>
          <a:p>
            <a:pPr algn="l">
              <a:lnSpc>
                <a:spcPts val="4749"/>
              </a:lnSpc>
            </a:pPr>
            <a:r>
              <a:rPr lang="en-US" sz="1899">
                <a:solidFill>
                  <a:srgbClr val="000000"/>
                </a:solidFill>
                <a:latin typeface="Poppins"/>
                <a:ea typeface="Poppins"/>
                <a:cs typeface="Poppins"/>
                <a:sym typeface="Poppins"/>
              </a:rPr>
              <a:t>Firma del convenio Docencia-Servicio con la Universidad Tecnológica de Pereira.</a:t>
            </a:r>
          </a:p>
        </p:txBody>
      </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bg>
      <p:bgPr>
        <a:solidFill>
          <a:srgbClr val="42A0D8"/>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4431735" cy="4885287"/>
          </a:xfrm>
          <a:custGeom>
            <a:avLst/>
            <a:gdLst/>
            <a:ahLst/>
            <a:cxnLst/>
            <a:rect r="r" b="b" t="t" l="l"/>
            <a:pathLst>
              <a:path h="4885287" w="4431735">
                <a:moveTo>
                  <a:pt x="0" y="0"/>
                </a:moveTo>
                <a:lnTo>
                  <a:pt x="4431735" y="0"/>
                </a:lnTo>
                <a:lnTo>
                  <a:pt x="4431735" y="4885287"/>
                </a:lnTo>
                <a:lnTo>
                  <a:pt x="0" y="4885287"/>
                </a:lnTo>
                <a:lnTo>
                  <a:pt x="0" y="0"/>
                </a:lnTo>
                <a:close/>
              </a:path>
            </a:pathLst>
          </a:custGeom>
          <a:blipFill>
            <a:blip r:embed="rId2"/>
            <a:stretch>
              <a:fillRect l="-37893" t="-35" r="-27516" b="0"/>
            </a:stretch>
          </a:blipFill>
        </p:spPr>
      </p:sp>
      <p:sp>
        <p:nvSpPr>
          <p:cNvPr name="Freeform 3" id="3"/>
          <p:cNvSpPr/>
          <p:nvPr/>
        </p:nvSpPr>
        <p:spPr>
          <a:xfrm flipH="false" flipV="false" rot="0">
            <a:off x="14205766" y="4886439"/>
            <a:ext cx="4082234" cy="4886439"/>
          </a:xfrm>
          <a:custGeom>
            <a:avLst/>
            <a:gdLst/>
            <a:ahLst/>
            <a:cxnLst/>
            <a:rect r="r" b="b" t="t" l="l"/>
            <a:pathLst>
              <a:path h="4886439" w="4082234">
                <a:moveTo>
                  <a:pt x="0" y="0"/>
                </a:moveTo>
                <a:lnTo>
                  <a:pt x="4082234" y="0"/>
                </a:lnTo>
                <a:lnTo>
                  <a:pt x="4082234" y="4886440"/>
                </a:lnTo>
                <a:lnTo>
                  <a:pt x="0" y="4886440"/>
                </a:lnTo>
                <a:lnTo>
                  <a:pt x="0" y="0"/>
                </a:lnTo>
                <a:close/>
              </a:path>
            </a:pathLst>
          </a:custGeom>
          <a:blipFill>
            <a:blip r:embed="rId3"/>
            <a:stretch>
              <a:fillRect l="-56380" t="0" r="-56835" b="0"/>
            </a:stretch>
          </a:blipFill>
        </p:spPr>
      </p:sp>
      <p:sp>
        <p:nvSpPr>
          <p:cNvPr name="Freeform 4" id="4"/>
          <p:cNvSpPr/>
          <p:nvPr/>
        </p:nvSpPr>
        <p:spPr>
          <a:xfrm flipH="false" flipV="false" rot="0">
            <a:off x="9318755" y="4886439"/>
            <a:ext cx="4886439" cy="4886439"/>
          </a:xfrm>
          <a:custGeom>
            <a:avLst/>
            <a:gdLst/>
            <a:ahLst/>
            <a:cxnLst/>
            <a:rect r="r" b="b" t="t" l="l"/>
            <a:pathLst>
              <a:path h="4886439" w="4886439">
                <a:moveTo>
                  <a:pt x="0" y="0"/>
                </a:moveTo>
                <a:lnTo>
                  <a:pt x="4886439" y="0"/>
                </a:lnTo>
                <a:lnTo>
                  <a:pt x="4886439" y="4886440"/>
                </a:lnTo>
                <a:lnTo>
                  <a:pt x="0" y="4886440"/>
                </a:lnTo>
                <a:lnTo>
                  <a:pt x="0" y="0"/>
                </a:lnTo>
                <a:close/>
              </a:path>
            </a:pathLst>
          </a:custGeom>
          <a:blipFill>
            <a:blip r:embed="rId4"/>
            <a:stretch>
              <a:fillRect l="-25757" t="0" r="-25805" b="0"/>
            </a:stretch>
          </a:blipFill>
        </p:spPr>
      </p:sp>
      <p:sp>
        <p:nvSpPr>
          <p:cNvPr name="Freeform 5" id="5"/>
          <p:cNvSpPr/>
          <p:nvPr/>
        </p:nvSpPr>
        <p:spPr>
          <a:xfrm flipH="false" flipV="false" rot="0">
            <a:off x="4431735" y="4886439"/>
            <a:ext cx="4886439" cy="4886439"/>
          </a:xfrm>
          <a:custGeom>
            <a:avLst/>
            <a:gdLst/>
            <a:ahLst/>
            <a:cxnLst/>
            <a:rect r="r" b="b" t="t" l="l"/>
            <a:pathLst>
              <a:path h="4886439" w="4886439">
                <a:moveTo>
                  <a:pt x="0" y="0"/>
                </a:moveTo>
                <a:lnTo>
                  <a:pt x="4886439" y="0"/>
                </a:lnTo>
                <a:lnTo>
                  <a:pt x="4886439" y="4886440"/>
                </a:lnTo>
                <a:lnTo>
                  <a:pt x="0" y="4886440"/>
                </a:lnTo>
                <a:lnTo>
                  <a:pt x="0" y="0"/>
                </a:lnTo>
                <a:close/>
              </a:path>
            </a:pathLst>
          </a:custGeom>
          <a:blipFill>
            <a:blip r:embed="rId5"/>
            <a:stretch>
              <a:fillRect l="-16462" t="0" r="-33537" b="0"/>
            </a:stretch>
          </a:blipFill>
        </p:spPr>
      </p:sp>
      <p:sp>
        <p:nvSpPr>
          <p:cNvPr name="Freeform 6" id="6"/>
          <p:cNvSpPr/>
          <p:nvPr/>
        </p:nvSpPr>
        <p:spPr>
          <a:xfrm flipH="false" flipV="false" rot="0">
            <a:off x="0" y="4886439"/>
            <a:ext cx="4431163" cy="4886439"/>
          </a:xfrm>
          <a:custGeom>
            <a:avLst/>
            <a:gdLst/>
            <a:ahLst/>
            <a:cxnLst/>
            <a:rect r="r" b="b" t="t" l="l"/>
            <a:pathLst>
              <a:path h="4886439" w="4431163">
                <a:moveTo>
                  <a:pt x="0" y="0"/>
                </a:moveTo>
                <a:lnTo>
                  <a:pt x="4431163" y="0"/>
                </a:lnTo>
                <a:lnTo>
                  <a:pt x="4431163" y="4886440"/>
                </a:lnTo>
                <a:lnTo>
                  <a:pt x="0" y="4886440"/>
                </a:lnTo>
                <a:lnTo>
                  <a:pt x="0" y="0"/>
                </a:lnTo>
                <a:close/>
              </a:path>
            </a:pathLst>
          </a:custGeom>
          <a:blipFill>
            <a:blip r:embed="rId6"/>
            <a:stretch>
              <a:fillRect l="-22498" t="0" r="-43343" b="0"/>
            </a:stretch>
          </a:blipFill>
        </p:spPr>
      </p:sp>
      <p:sp>
        <p:nvSpPr>
          <p:cNvPr name="Freeform 7" id="7"/>
          <p:cNvSpPr/>
          <p:nvPr/>
        </p:nvSpPr>
        <p:spPr>
          <a:xfrm flipH="false" flipV="false" rot="0">
            <a:off x="12794847" y="9258300"/>
            <a:ext cx="4781550" cy="962025"/>
          </a:xfrm>
          <a:custGeom>
            <a:avLst/>
            <a:gdLst/>
            <a:ahLst/>
            <a:cxnLst/>
            <a:rect r="r" b="b" t="t" l="l"/>
            <a:pathLst>
              <a:path h="962025" w="4781550">
                <a:moveTo>
                  <a:pt x="0" y="0"/>
                </a:moveTo>
                <a:lnTo>
                  <a:pt x="4781550" y="0"/>
                </a:lnTo>
                <a:lnTo>
                  <a:pt x="4781550" y="962025"/>
                </a:lnTo>
                <a:lnTo>
                  <a:pt x="0" y="962025"/>
                </a:lnTo>
                <a:lnTo>
                  <a:pt x="0" y="0"/>
                </a:lnTo>
                <a:close/>
              </a:path>
            </a:pathLst>
          </a:custGeom>
          <a:blipFill>
            <a:blip r:embed="rId7"/>
            <a:stretch>
              <a:fillRect l="0" t="0" r="0" b="0"/>
            </a:stretch>
          </a:blipFill>
        </p:spPr>
      </p:sp>
      <p:sp>
        <p:nvSpPr>
          <p:cNvPr name="Freeform 8" id="8"/>
          <p:cNvSpPr/>
          <p:nvPr/>
        </p:nvSpPr>
        <p:spPr>
          <a:xfrm flipH="false" flipV="false" rot="0">
            <a:off x="0" y="8375028"/>
            <a:ext cx="18288000" cy="1911972"/>
          </a:xfrm>
          <a:custGeom>
            <a:avLst/>
            <a:gdLst/>
            <a:ahLst/>
            <a:cxnLst/>
            <a:rect r="r" b="b" t="t" l="l"/>
            <a:pathLst>
              <a:path h="1911972" w="18288000">
                <a:moveTo>
                  <a:pt x="0" y="0"/>
                </a:moveTo>
                <a:lnTo>
                  <a:pt x="18288000" y="0"/>
                </a:lnTo>
                <a:lnTo>
                  <a:pt x="18288000" y="1911972"/>
                </a:lnTo>
                <a:lnTo>
                  <a:pt x="0" y="1911972"/>
                </a:lnTo>
                <a:lnTo>
                  <a:pt x="0" y="0"/>
                </a:lnTo>
                <a:close/>
              </a:path>
            </a:pathLst>
          </a:custGeom>
          <a:blipFill>
            <a:blip r:embed="rId8"/>
            <a:stretch>
              <a:fillRect l="0" t="-29924" r="0" b="-99"/>
            </a:stretch>
          </a:blipFill>
        </p:spPr>
      </p:sp>
      <p:sp>
        <p:nvSpPr>
          <p:cNvPr name="Freeform 9" id="9"/>
          <p:cNvSpPr/>
          <p:nvPr/>
        </p:nvSpPr>
        <p:spPr>
          <a:xfrm flipH="false" flipV="false" rot="0">
            <a:off x="4431735" y="0"/>
            <a:ext cx="9444295" cy="4884715"/>
          </a:xfrm>
          <a:custGeom>
            <a:avLst/>
            <a:gdLst/>
            <a:ahLst/>
            <a:cxnLst/>
            <a:rect r="r" b="b" t="t" l="l"/>
            <a:pathLst>
              <a:path h="4884715" w="9444295">
                <a:moveTo>
                  <a:pt x="0" y="0"/>
                </a:moveTo>
                <a:lnTo>
                  <a:pt x="9444295" y="0"/>
                </a:lnTo>
                <a:lnTo>
                  <a:pt x="9444295" y="4884716"/>
                </a:lnTo>
                <a:lnTo>
                  <a:pt x="0" y="4884716"/>
                </a:lnTo>
                <a:lnTo>
                  <a:pt x="0" y="0"/>
                </a:lnTo>
                <a:close/>
              </a:path>
            </a:pathLst>
          </a:custGeom>
          <a:blipFill>
            <a:blip r:embed="rId9"/>
            <a:stretch>
              <a:fillRect l="0" t="-14546" r="-43" b="-14405"/>
            </a:stretch>
          </a:blipFill>
        </p:spPr>
      </p:sp>
      <p:sp>
        <p:nvSpPr>
          <p:cNvPr name="Freeform 10" id="10"/>
          <p:cNvSpPr/>
          <p:nvPr/>
        </p:nvSpPr>
        <p:spPr>
          <a:xfrm flipH="false" flipV="false" rot="0">
            <a:off x="13876030" y="0"/>
            <a:ext cx="4411970" cy="4885287"/>
          </a:xfrm>
          <a:custGeom>
            <a:avLst/>
            <a:gdLst/>
            <a:ahLst/>
            <a:cxnLst/>
            <a:rect r="r" b="b" t="t" l="l"/>
            <a:pathLst>
              <a:path h="4885287" w="4411970">
                <a:moveTo>
                  <a:pt x="0" y="0"/>
                </a:moveTo>
                <a:lnTo>
                  <a:pt x="4411970" y="0"/>
                </a:lnTo>
                <a:lnTo>
                  <a:pt x="4411970" y="4885287"/>
                </a:lnTo>
                <a:lnTo>
                  <a:pt x="0" y="4885287"/>
                </a:lnTo>
                <a:lnTo>
                  <a:pt x="0" y="0"/>
                </a:lnTo>
                <a:close/>
              </a:path>
            </a:pathLst>
          </a:custGeom>
          <a:blipFill>
            <a:blip r:embed="rId10"/>
            <a:stretch>
              <a:fillRect l="-43358" t="-11" r="-53899" b="0"/>
            </a:stretch>
          </a:blipFill>
        </p:spPr>
      </p:sp>
      <p:grpSp>
        <p:nvGrpSpPr>
          <p:cNvPr name="Group 11" id="11"/>
          <p:cNvGrpSpPr>
            <a:grpSpLocks noChangeAspect="true"/>
          </p:cNvGrpSpPr>
          <p:nvPr/>
        </p:nvGrpSpPr>
        <p:grpSpPr>
          <a:xfrm rot="0">
            <a:off x="-66551" y="-66551"/>
            <a:ext cx="18421093" cy="10420093"/>
            <a:chOff x="0" y="0"/>
            <a:chExt cx="18421096" cy="10420096"/>
          </a:xfrm>
        </p:grpSpPr>
        <p:sp>
          <p:nvSpPr>
            <p:cNvPr name="Freeform 12" id="12"/>
            <p:cNvSpPr/>
            <p:nvPr/>
          </p:nvSpPr>
          <p:spPr>
            <a:xfrm flipH="false" flipV="false" rot="0">
              <a:off x="66548" y="66548"/>
              <a:ext cx="18288000" cy="10287000"/>
            </a:xfrm>
            <a:custGeom>
              <a:avLst/>
              <a:gdLst/>
              <a:ahLst/>
              <a:cxnLst/>
              <a:rect r="r" b="b" t="t" l="l"/>
              <a:pathLst>
                <a:path h="10287000" w="18288000">
                  <a:moveTo>
                    <a:pt x="0" y="0"/>
                  </a:moveTo>
                  <a:lnTo>
                    <a:pt x="0" y="10287000"/>
                  </a:lnTo>
                  <a:lnTo>
                    <a:pt x="18288000" y="10287000"/>
                  </a:lnTo>
                  <a:lnTo>
                    <a:pt x="18288000" y="0"/>
                  </a:lnTo>
                  <a:close/>
                </a:path>
              </a:pathLst>
            </a:custGeom>
            <a:solidFill>
              <a:srgbClr val="42A0D8"/>
            </a:solidFill>
          </p:spPr>
        </p:sp>
        <p:sp>
          <p:nvSpPr>
            <p:cNvPr name="Freeform 13" id="13"/>
            <p:cNvSpPr/>
            <p:nvPr/>
          </p:nvSpPr>
          <p:spPr>
            <a:xfrm flipH="false" flipV="false" rot="0">
              <a:off x="66548" y="66548"/>
              <a:ext cx="18288000" cy="10287000"/>
            </a:xfrm>
            <a:custGeom>
              <a:avLst/>
              <a:gdLst/>
              <a:ahLst/>
              <a:cxnLst/>
              <a:rect r="r" b="b" t="t" l="l"/>
              <a:pathLst>
                <a:path h="10287000" w="18288000">
                  <a:moveTo>
                    <a:pt x="0" y="0"/>
                  </a:moveTo>
                  <a:lnTo>
                    <a:pt x="0" y="10287000"/>
                  </a:lnTo>
                  <a:lnTo>
                    <a:pt x="18288000" y="10287000"/>
                  </a:lnTo>
                  <a:lnTo>
                    <a:pt x="18288000" y="0"/>
                  </a:lnTo>
                  <a:close/>
                </a:path>
              </a:pathLst>
            </a:custGeom>
            <a:solidFill>
              <a:srgbClr val="42A0D8"/>
            </a:solidFill>
          </p:spPr>
        </p:sp>
      </p:grpSp>
      <p:sp>
        <p:nvSpPr>
          <p:cNvPr name="Freeform 14" id="14"/>
          <p:cNvSpPr/>
          <p:nvPr/>
        </p:nvSpPr>
        <p:spPr>
          <a:xfrm flipH="false" flipV="false" rot="0">
            <a:off x="259842" y="341881"/>
            <a:ext cx="3457575" cy="876300"/>
          </a:xfrm>
          <a:custGeom>
            <a:avLst/>
            <a:gdLst/>
            <a:ahLst/>
            <a:cxnLst/>
            <a:rect r="r" b="b" t="t" l="l"/>
            <a:pathLst>
              <a:path h="876300" w="3457575">
                <a:moveTo>
                  <a:pt x="0" y="0"/>
                </a:moveTo>
                <a:lnTo>
                  <a:pt x="3457575" y="0"/>
                </a:lnTo>
                <a:lnTo>
                  <a:pt x="3457575" y="876300"/>
                </a:lnTo>
                <a:lnTo>
                  <a:pt x="0" y="876300"/>
                </a:lnTo>
                <a:lnTo>
                  <a:pt x="0" y="0"/>
                </a:lnTo>
                <a:close/>
              </a:path>
            </a:pathLst>
          </a:custGeom>
          <a:blipFill>
            <a:blip r:embed="rId11"/>
            <a:stretch>
              <a:fillRect l="0" t="0" r="0" b="0"/>
            </a:stretch>
          </a:blipFill>
        </p:spPr>
      </p:sp>
      <p:sp>
        <p:nvSpPr>
          <p:cNvPr name="Freeform 15" id="15"/>
          <p:cNvSpPr/>
          <p:nvPr/>
        </p:nvSpPr>
        <p:spPr>
          <a:xfrm flipH="false" flipV="false" rot="0">
            <a:off x="152400" y="8527428"/>
            <a:ext cx="18135600" cy="1759572"/>
          </a:xfrm>
          <a:custGeom>
            <a:avLst/>
            <a:gdLst/>
            <a:ahLst/>
            <a:cxnLst/>
            <a:rect r="r" b="b" t="t" l="l"/>
            <a:pathLst>
              <a:path h="1759572" w="18135600">
                <a:moveTo>
                  <a:pt x="0" y="0"/>
                </a:moveTo>
                <a:lnTo>
                  <a:pt x="18135600" y="0"/>
                </a:lnTo>
                <a:lnTo>
                  <a:pt x="18135600" y="1759572"/>
                </a:lnTo>
                <a:lnTo>
                  <a:pt x="0" y="1759572"/>
                </a:lnTo>
                <a:lnTo>
                  <a:pt x="0" y="0"/>
                </a:lnTo>
                <a:close/>
              </a:path>
            </a:pathLst>
          </a:custGeom>
          <a:blipFill>
            <a:blip r:embed="rId8"/>
            <a:stretch>
              <a:fillRect l="0" t="-32516" r="-840" b="-8769"/>
            </a:stretch>
          </a:blipFill>
        </p:spPr>
      </p:sp>
      <p:grpSp>
        <p:nvGrpSpPr>
          <p:cNvPr name="Group 16" id="16"/>
          <p:cNvGrpSpPr>
            <a:grpSpLocks noChangeAspect="true"/>
          </p:cNvGrpSpPr>
          <p:nvPr/>
        </p:nvGrpSpPr>
        <p:grpSpPr>
          <a:xfrm rot="0">
            <a:off x="2672801" y="4229024"/>
            <a:ext cx="13657116" cy="1040235"/>
            <a:chOff x="0" y="0"/>
            <a:chExt cx="13657123" cy="1040232"/>
          </a:xfrm>
        </p:grpSpPr>
        <p:sp>
          <p:nvSpPr>
            <p:cNvPr name="Freeform 17" id="17"/>
            <p:cNvSpPr/>
            <p:nvPr/>
          </p:nvSpPr>
          <p:spPr>
            <a:xfrm flipH="false" flipV="false" rot="0">
              <a:off x="0" y="0"/>
              <a:ext cx="13657072" cy="1040257"/>
            </a:xfrm>
            <a:custGeom>
              <a:avLst/>
              <a:gdLst/>
              <a:ahLst/>
              <a:cxnLst/>
              <a:rect r="r" b="b" t="t" l="l"/>
              <a:pathLst>
                <a:path h="1040257" w="13657072">
                  <a:moveTo>
                    <a:pt x="0" y="0"/>
                  </a:moveTo>
                  <a:lnTo>
                    <a:pt x="13657072" y="0"/>
                  </a:lnTo>
                  <a:lnTo>
                    <a:pt x="13657072" y="1040257"/>
                  </a:lnTo>
                  <a:lnTo>
                    <a:pt x="0" y="1040257"/>
                  </a:lnTo>
                  <a:close/>
                </a:path>
              </a:pathLst>
            </a:custGeom>
            <a:solidFill>
              <a:srgbClr val="1B4B44"/>
            </a:solidFill>
          </p:spPr>
        </p:sp>
      </p:grpSp>
      <p:sp>
        <p:nvSpPr>
          <p:cNvPr name="Freeform 18" id="18"/>
          <p:cNvSpPr/>
          <p:nvPr/>
        </p:nvSpPr>
        <p:spPr>
          <a:xfrm flipH="false" flipV="false" rot="0">
            <a:off x="12794847" y="9292523"/>
            <a:ext cx="4781550" cy="962025"/>
          </a:xfrm>
          <a:custGeom>
            <a:avLst/>
            <a:gdLst/>
            <a:ahLst/>
            <a:cxnLst/>
            <a:rect r="r" b="b" t="t" l="l"/>
            <a:pathLst>
              <a:path h="962025" w="4781550">
                <a:moveTo>
                  <a:pt x="0" y="0"/>
                </a:moveTo>
                <a:lnTo>
                  <a:pt x="4781550" y="0"/>
                </a:lnTo>
                <a:lnTo>
                  <a:pt x="4781550" y="962025"/>
                </a:lnTo>
                <a:lnTo>
                  <a:pt x="0" y="962025"/>
                </a:lnTo>
                <a:lnTo>
                  <a:pt x="0" y="0"/>
                </a:lnTo>
                <a:close/>
              </a:path>
            </a:pathLst>
          </a:custGeom>
          <a:blipFill>
            <a:blip r:embed="rId7"/>
            <a:stretch>
              <a:fillRect l="0" t="0" r="0" b="0"/>
            </a:stretch>
          </a:blipFill>
        </p:spPr>
      </p:sp>
      <p:sp>
        <p:nvSpPr>
          <p:cNvPr name="Freeform 19" id="19"/>
          <p:cNvSpPr/>
          <p:nvPr/>
        </p:nvSpPr>
        <p:spPr>
          <a:xfrm flipH="false" flipV="false" rot="0">
            <a:off x="2612136" y="4093464"/>
            <a:ext cx="13267944" cy="1520952"/>
          </a:xfrm>
          <a:custGeom>
            <a:avLst/>
            <a:gdLst/>
            <a:ahLst/>
            <a:cxnLst/>
            <a:rect r="r" b="b" t="t" l="l"/>
            <a:pathLst>
              <a:path h="1520952" w="13267944">
                <a:moveTo>
                  <a:pt x="0" y="0"/>
                </a:moveTo>
                <a:lnTo>
                  <a:pt x="13267944" y="0"/>
                </a:lnTo>
                <a:lnTo>
                  <a:pt x="13267944" y="1520952"/>
                </a:lnTo>
                <a:lnTo>
                  <a:pt x="0" y="1520952"/>
                </a:lnTo>
                <a:lnTo>
                  <a:pt x="0" y="0"/>
                </a:lnTo>
                <a:close/>
              </a:path>
            </a:pathLst>
          </a:custGeom>
          <a:blipFill>
            <a:blip r:embed="rId12"/>
            <a:stretch>
              <a:fillRect l="0" t="0" r="0" b="0"/>
            </a:stretch>
          </a:blipFill>
        </p:spPr>
      </p:sp>
      <p:sp>
        <p:nvSpPr>
          <p:cNvPr name="Freeform 20" id="20"/>
          <p:cNvSpPr/>
          <p:nvPr/>
        </p:nvSpPr>
        <p:spPr>
          <a:xfrm flipH="false" flipV="false" rot="0">
            <a:off x="2426208" y="2950464"/>
            <a:ext cx="5059680" cy="1341120"/>
          </a:xfrm>
          <a:custGeom>
            <a:avLst/>
            <a:gdLst/>
            <a:ahLst/>
            <a:cxnLst/>
            <a:rect r="r" b="b" t="t" l="l"/>
            <a:pathLst>
              <a:path h="1341120" w="5059680">
                <a:moveTo>
                  <a:pt x="0" y="0"/>
                </a:moveTo>
                <a:lnTo>
                  <a:pt x="5059680" y="0"/>
                </a:lnTo>
                <a:lnTo>
                  <a:pt x="5059680" y="1341120"/>
                </a:lnTo>
                <a:lnTo>
                  <a:pt x="0" y="1341120"/>
                </a:lnTo>
                <a:lnTo>
                  <a:pt x="0" y="0"/>
                </a:lnTo>
                <a:close/>
              </a:path>
            </a:pathLst>
          </a:custGeom>
          <a:blipFill>
            <a:blip r:embed="rId13"/>
            <a:stretch>
              <a:fillRect l="0" t="0" r="0" b="0"/>
            </a:stretch>
          </a:blipFill>
        </p:spPr>
      </p:sp>
      <p:grpSp>
        <p:nvGrpSpPr>
          <p:cNvPr name="Group 21" id="21"/>
          <p:cNvGrpSpPr>
            <a:grpSpLocks noChangeAspect="true"/>
          </p:cNvGrpSpPr>
          <p:nvPr/>
        </p:nvGrpSpPr>
        <p:grpSpPr>
          <a:xfrm rot="0">
            <a:off x="-63503" y="-63503"/>
            <a:ext cx="18414997" cy="10413997"/>
            <a:chOff x="0" y="0"/>
            <a:chExt cx="18415000" cy="10414000"/>
          </a:xfrm>
        </p:grpSpPr>
        <p:sp>
          <p:nvSpPr>
            <p:cNvPr name="Freeform 22" id="22"/>
            <p:cNvSpPr/>
            <p:nvPr/>
          </p:nvSpPr>
          <p:spPr>
            <a:xfrm flipH="false" flipV="false" rot="0">
              <a:off x="63500" y="63500"/>
              <a:ext cx="18288000" cy="10287000"/>
            </a:xfrm>
            <a:custGeom>
              <a:avLst/>
              <a:gdLst/>
              <a:ahLst/>
              <a:cxnLst/>
              <a:rect r="r" b="b" t="t" l="l"/>
              <a:pathLst>
                <a:path h="10287000" w="18288000">
                  <a:moveTo>
                    <a:pt x="0" y="0"/>
                  </a:moveTo>
                  <a:lnTo>
                    <a:pt x="0" y="10287000"/>
                  </a:lnTo>
                  <a:lnTo>
                    <a:pt x="18288000" y="10287000"/>
                  </a:lnTo>
                  <a:lnTo>
                    <a:pt x="18288000" y="0"/>
                  </a:lnTo>
                  <a:close/>
                </a:path>
              </a:pathLst>
            </a:custGeom>
            <a:solidFill>
              <a:srgbClr val="000000">
                <a:alpha val="0"/>
              </a:srgbClr>
            </a:solidFill>
          </p:spPr>
        </p:sp>
        <p:sp>
          <p:nvSpPr>
            <p:cNvPr name="Freeform 23" id="23"/>
            <p:cNvSpPr/>
            <p:nvPr/>
          </p:nvSpPr>
          <p:spPr>
            <a:xfrm flipH="false" flipV="false" rot="0">
              <a:off x="63500" y="63500"/>
              <a:ext cx="18288000" cy="10287000"/>
            </a:xfrm>
            <a:custGeom>
              <a:avLst/>
              <a:gdLst/>
              <a:ahLst/>
              <a:cxnLst/>
              <a:rect r="r" b="b" t="t" l="l"/>
              <a:pathLst>
                <a:path h="10287000" w="18288000">
                  <a:moveTo>
                    <a:pt x="0" y="0"/>
                  </a:moveTo>
                  <a:lnTo>
                    <a:pt x="0" y="10287000"/>
                  </a:lnTo>
                  <a:lnTo>
                    <a:pt x="18288000" y="10287000"/>
                  </a:lnTo>
                  <a:lnTo>
                    <a:pt x="18288000" y="0"/>
                  </a:lnTo>
                  <a:close/>
                </a:path>
              </a:pathLst>
            </a:custGeom>
            <a:solidFill>
              <a:srgbClr val="000000">
                <a:alpha val="0"/>
              </a:srgbClr>
            </a:solidFill>
          </p:spPr>
        </p:sp>
      </p:gr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4303452" y="6132014"/>
            <a:ext cx="12637789" cy="2851147"/>
            <a:chOff x="0" y="0"/>
            <a:chExt cx="12637795" cy="2851150"/>
          </a:xfrm>
        </p:grpSpPr>
        <p:sp>
          <p:nvSpPr>
            <p:cNvPr name="Freeform 3" id="3"/>
            <p:cNvSpPr/>
            <p:nvPr/>
          </p:nvSpPr>
          <p:spPr>
            <a:xfrm flipH="false" flipV="false" rot="0">
              <a:off x="63500" y="82550"/>
              <a:ext cx="12510770" cy="2686050"/>
            </a:xfrm>
            <a:custGeom>
              <a:avLst/>
              <a:gdLst/>
              <a:ahLst/>
              <a:cxnLst/>
              <a:rect r="r" b="b" t="t" l="l"/>
              <a:pathLst>
                <a:path h="2686050" w="12510770">
                  <a:moveTo>
                    <a:pt x="19050" y="19050"/>
                  </a:moveTo>
                  <a:lnTo>
                    <a:pt x="19050" y="2667000"/>
                  </a:lnTo>
                  <a:moveTo>
                    <a:pt x="6255385" y="19050"/>
                  </a:moveTo>
                  <a:lnTo>
                    <a:pt x="6255385" y="2667000"/>
                  </a:lnTo>
                  <a:moveTo>
                    <a:pt x="12491720" y="19050"/>
                  </a:moveTo>
                  <a:lnTo>
                    <a:pt x="12491720" y="2667000"/>
                  </a:lnTo>
                  <a:moveTo>
                    <a:pt x="0" y="0"/>
                  </a:moveTo>
                  <a:lnTo>
                    <a:pt x="12510770" y="0"/>
                  </a:lnTo>
                  <a:moveTo>
                    <a:pt x="0" y="895350"/>
                  </a:moveTo>
                  <a:lnTo>
                    <a:pt x="12510770" y="895350"/>
                  </a:lnTo>
                  <a:moveTo>
                    <a:pt x="0" y="1790700"/>
                  </a:moveTo>
                  <a:lnTo>
                    <a:pt x="12510770" y="1790700"/>
                  </a:lnTo>
                  <a:moveTo>
                    <a:pt x="0" y="2686050"/>
                  </a:moveTo>
                  <a:lnTo>
                    <a:pt x="12510770" y="2686050"/>
                  </a:lnTo>
                </a:path>
              </a:pathLst>
            </a:custGeom>
            <a:solidFill>
              <a:srgbClr val="000000"/>
            </a:solidFill>
          </p:spPr>
        </p:sp>
        <p:sp>
          <p:nvSpPr>
            <p:cNvPr name="Freeform 4" id="4"/>
            <p:cNvSpPr/>
            <p:nvPr/>
          </p:nvSpPr>
          <p:spPr>
            <a:xfrm flipH="false" flipV="false" rot="0">
              <a:off x="63500" y="63500"/>
              <a:ext cx="12510770" cy="2724150"/>
            </a:xfrm>
            <a:custGeom>
              <a:avLst/>
              <a:gdLst/>
              <a:ahLst/>
              <a:cxnLst/>
              <a:rect r="r" b="b" t="t" l="l"/>
              <a:pathLst>
                <a:path h="2724150" w="12510770">
                  <a:moveTo>
                    <a:pt x="38100" y="38100"/>
                  </a:moveTo>
                  <a:lnTo>
                    <a:pt x="38100" y="2686050"/>
                  </a:lnTo>
                  <a:lnTo>
                    <a:pt x="0" y="2686050"/>
                  </a:lnTo>
                  <a:lnTo>
                    <a:pt x="0" y="38100"/>
                  </a:lnTo>
                  <a:close/>
                  <a:moveTo>
                    <a:pt x="6274435" y="38100"/>
                  </a:moveTo>
                  <a:lnTo>
                    <a:pt x="6274435" y="2686050"/>
                  </a:lnTo>
                  <a:lnTo>
                    <a:pt x="6236335" y="2686050"/>
                  </a:lnTo>
                  <a:lnTo>
                    <a:pt x="6236335" y="38100"/>
                  </a:lnTo>
                  <a:close/>
                  <a:moveTo>
                    <a:pt x="12510770" y="38100"/>
                  </a:moveTo>
                  <a:lnTo>
                    <a:pt x="12510770" y="2686050"/>
                  </a:lnTo>
                  <a:lnTo>
                    <a:pt x="12472670" y="2686050"/>
                  </a:lnTo>
                  <a:lnTo>
                    <a:pt x="12472670" y="38100"/>
                  </a:lnTo>
                  <a:close/>
                  <a:moveTo>
                    <a:pt x="0" y="0"/>
                  </a:moveTo>
                  <a:lnTo>
                    <a:pt x="12510770" y="0"/>
                  </a:lnTo>
                  <a:lnTo>
                    <a:pt x="12510770" y="38100"/>
                  </a:lnTo>
                  <a:lnTo>
                    <a:pt x="0" y="38100"/>
                  </a:lnTo>
                  <a:close/>
                  <a:moveTo>
                    <a:pt x="0" y="895350"/>
                  </a:moveTo>
                  <a:lnTo>
                    <a:pt x="12510770" y="895350"/>
                  </a:lnTo>
                  <a:lnTo>
                    <a:pt x="12510770" y="933450"/>
                  </a:lnTo>
                  <a:lnTo>
                    <a:pt x="0" y="933450"/>
                  </a:lnTo>
                  <a:close/>
                  <a:moveTo>
                    <a:pt x="0" y="1790700"/>
                  </a:moveTo>
                  <a:lnTo>
                    <a:pt x="12510770" y="1790700"/>
                  </a:lnTo>
                  <a:lnTo>
                    <a:pt x="12510770" y="1828800"/>
                  </a:lnTo>
                  <a:lnTo>
                    <a:pt x="0" y="1828800"/>
                  </a:lnTo>
                  <a:close/>
                  <a:moveTo>
                    <a:pt x="0" y="2686050"/>
                  </a:moveTo>
                  <a:lnTo>
                    <a:pt x="12510770" y="2686050"/>
                  </a:lnTo>
                  <a:lnTo>
                    <a:pt x="12510770" y="2724150"/>
                  </a:lnTo>
                  <a:lnTo>
                    <a:pt x="0" y="2724150"/>
                  </a:lnTo>
                  <a:close/>
                </a:path>
              </a:pathLst>
            </a:custGeom>
            <a:solidFill>
              <a:srgbClr val="99ACFF"/>
            </a:solidFill>
          </p:spPr>
        </p:sp>
      </p:grpSp>
      <p:sp>
        <p:nvSpPr>
          <p:cNvPr name="Freeform 5" id="5"/>
          <p:cNvSpPr/>
          <p:nvPr/>
        </p:nvSpPr>
        <p:spPr>
          <a:xfrm flipH="false" flipV="false" rot="0">
            <a:off x="0" y="8375028"/>
            <a:ext cx="18288000" cy="1911972"/>
          </a:xfrm>
          <a:custGeom>
            <a:avLst/>
            <a:gdLst/>
            <a:ahLst/>
            <a:cxnLst/>
            <a:rect r="r" b="b" t="t" l="l"/>
            <a:pathLst>
              <a:path h="1911972" w="18288000">
                <a:moveTo>
                  <a:pt x="0" y="0"/>
                </a:moveTo>
                <a:lnTo>
                  <a:pt x="18288000" y="0"/>
                </a:lnTo>
                <a:lnTo>
                  <a:pt x="18288000" y="1911972"/>
                </a:lnTo>
                <a:lnTo>
                  <a:pt x="0" y="1911972"/>
                </a:lnTo>
                <a:lnTo>
                  <a:pt x="0" y="0"/>
                </a:lnTo>
                <a:close/>
              </a:path>
            </a:pathLst>
          </a:custGeom>
          <a:blipFill>
            <a:blip r:embed="rId2"/>
            <a:stretch>
              <a:fillRect l="0" t="-29924" r="0" b="-99"/>
            </a:stretch>
          </a:blipFill>
        </p:spPr>
      </p:sp>
      <p:sp>
        <p:nvSpPr>
          <p:cNvPr name="Freeform 6" id="6"/>
          <p:cNvSpPr/>
          <p:nvPr/>
        </p:nvSpPr>
        <p:spPr>
          <a:xfrm flipH="false" flipV="false" rot="0">
            <a:off x="12794847" y="9292523"/>
            <a:ext cx="4781550" cy="962025"/>
          </a:xfrm>
          <a:custGeom>
            <a:avLst/>
            <a:gdLst/>
            <a:ahLst/>
            <a:cxnLst/>
            <a:rect r="r" b="b" t="t" l="l"/>
            <a:pathLst>
              <a:path h="962025" w="4781550">
                <a:moveTo>
                  <a:pt x="0" y="0"/>
                </a:moveTo>
                <a:lnTo>
                  <a:pt x="4781550" y="0"/>
                </a:lnTo>
                <a:lnTo>
                  <a:pt x="4781550" y="962025"/>
                </a:lnTo>
                <a:lnTo>
                  <a:pt x="0" y="962025"/>
                </a:lnTo>
                <a:lnTo>
                  <a:pt x="0" y="0"/>
                </a:lnTo>
                <a:close/>
              </a:path>
            </a:pathLst>
          </a:custGeom>
          <a:blipFill>
            <a:blip r:embed="rId3"/>
            <a:stretch>
              <a:fillRect l="0" t="0" r="0" b="0"/>
            </a:stretch>
          </a:blipFill>
        </p:spPr>
      </p:sp>
      <p:sp>
        <p:nvSpPr>
          <p:cNvPr name="Freeform 7" id="7"/>
          <p:cNvSpPr/>
          <p:nvPr/>
        </p:nvSpPr>
        <p:spPr>
          <a:xfrm flipH="false" flipV="false" rot="0">
            <a:off x="259842" y="341881"/>
            <a:ext cx="3457575" cy="876300"/>
          </a:xfrm>
          <a:custGeom>
            <a:avLst/>
            <a:gdLst/>
            <a:ahLst/>
            <a:cxnLst/>
            <a:rect r="r" b="b" t="t" l="l"/>
            <a:pathLst>
              <a:path h="876300" w="3457575">
                <a:moveTo>
                  <a:pt x="0" y="0"/>
                </a:moveTo>
                <a:lnTo>
                  <a:pt x="3457575" y="0"/>
                </a:lnTo>
                <a:lnTo>
                  <a:pt x="3457575" y="876300"/>
                </a:lnTo>
                <a:lnTo>
                  <a:pt x="0" y="876300"/>
                </a:lnTo>
                <a:lnTo>
                  <a:pt x="0" y="0"/>
                </a:lnTo>
                <a:close/>
              </a:path>
            </a:pathLst>
          </a:custGeom>
          <a:blipFill>
            <a:blip r:embed="rId4"/>
            <a:stretch>
              <a:fillRect l="0" t="0" r="0" b="0"/>
            </a:stretch>
          </a:blipFill>
        </p:spPr>
      </p:sp>
      <p:grpSp>
        <p:nvGrpSpPr>
          <p:cNvPr name="Group 8" id="8"/>
          <p:cNvGrpSpPr>
            <a:grpSpLocks noChangeAspect="true"/>
          </p:cNvGrpSpPr>
          <p:nvPr/>
        </p:nvGrpSpPr>
        <p:grpSpPr>
          <a:xfrm rot="0">
            <a:off x="0" y="2588381"/>
            <a:ext cx="3381775" cy="1058780"/>
            <a:chOff x="0" y="0"/>
            <a:chExt cx="3381769" cy="1058774"/>
          </a:xfrm>
        </p:grpSpPr>
        <p:sp>
          <p:nvSpPr>
            <p:cNvPr name="Freeform 9" id="9"/>
            <p:cNvSpPr/>
            <p:nvPr/>
          </p:nvSpPr>
          <p:spPr>
            <a:xfrm flipH="false" flipV="false" rot="0">
              <a:off x="0" y="0"/>
              <a:ext cx="3381756" cy="1058799"/>
            </a:xfrm>
            <a:custGeom>
              <a:avLst/>
              <a:gdLst/>
              <a:ahLst/>
              <a:cxnLst/>
              <a:rect r="r" b="b" t="t" l="l"/>
              <a:pathLst>
                <a:path h="1058799" w="3381756">
                  <a:moveTo>
                    <a:pt x="0" y="0"/>
                  </a:moveTo>
                  <a:lnTo>
                    <a:pt x="0" y="1058799"/>
                  </a:lnTo>
                  <a:lnTo>
                    <a:pt x="3381756" y="1058799"/>
                  </a:lnTo>
                  <a:lnTo>
                    <a:pt x="3381756" y="0"/>
                  </a:lnTo>
                  <a:close/>
                </a:path>
              </a:pathLst>
            </a:custGeom>
            <a:solidFill>
              <a:srgbClr val="0097B2"/>
            </a:solidFill>
          </p:spPr>
        </p:sp>
      </p:grpSp>
      <p:sp>
        <p:nvSpPr>
          <p:cNvPr name="Freeform 10" id="10"/>
          <p:cNvSpPr/>
          <p:nvPr/>
        </p:nvSpPr>
        <p:spPr>
          <a:xfrm flipH="false" flipV="false" rot="0">
            <a:off x="4303452" y="568252"/>
            <a:ext cx="12637789" cy="5727697"/>
          </a:xfrm>
          <a:custGeom>
            <a:avLst/>
            <a:gdLst/>
            <a:ahLst/>
            <a:cxnLst/>
            <a:rect r="r" b="b" t="t" l="l"/>
            <a:pathLst>
              <a:path h="5727697" w="12637789">
                <a:moveTo>
                  <a:pt x="0" y="0"/>
                </a:moveTo>
                <a:lnTo>
                  <a:pt x="12637789" y="0"/>
                </a:lnTo>
                <a:lnTo>
                  <a:pt x="12637789" y="5727697"/>
                </a:lnTo>
                <a:lnTo>
                  <a:pt x="0" y="572769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1" id="11"/>
          <p:cNvSpPr/>
          <p:nvPr/>
        </p:nvSpPr>
        <p:spPr>
          <a:xfrm flipH="false" flipV="false" rot="0">
            <a:off x="496824" y="2560320"/>
            <a:ext cx="2545080" cy="1085088"/>
          </a:xfrm>
          <a:custGeom>
            <a:avLst/>
            <a:gdLst/>
            <a:ahLst/>
            <a:cxnLst/>
            <a:rect r="r" b="b" t="t" l="l"/>
            <a:pathLst>
              <a:path h="1085088" w="2545080">
                <a:moveTo>
                  <a:pt x="0" y="0"/>
                </a:moveTo>
                <a:lnTo>
                  <a:pt x="2545080" y="0"/>
                </a:lnTo>
                <a:lnTo>
                  <a:pt x="2545080" y="1085088"/>
                </a:lnTo>
                <a:lnTo>
                  <a:pt x="0" y="1085088"/>
                </a:lnTo>
                <a:lnTo>
                  <a:pt x="0" y="0"/>
                </a:lnTo>
                <a:close/>
              </a:path>
            </a:pathLst>
          </a:custGeom>
          <a:blipFill>
            <a:blip r:embed="rId7"/>
            <a:stretch>
              <a:fillRect l="0" t="0" r="0" b="0"/>
            </a:stretch>
          </a:blipFill>
        </p:spPr>
      </p:sp>
      <p:sp>
        <p:nvSpPr>
          <p:cNvPr name="TextBox 12" id="12"/>
          <p:cNvSpPr txBox="true"/>
          <p:nvPr/>
        </p:nvSpPr>
        <p:spPr>
          <a:xfrm rot="0">
            <a:off x="4595555" y="8317897"/>
            <a:ext cx="2838288" cy="325041"/>
          </a:xfrm>
          <a:prstGeom prst="rect">
            <a:avLst/>
          </a:prstGeom>
        </p:spPr>
        <p:txBody>
          <a:bodyPr anchor="t" rtlCol="false" tIns="0" lIns="0" bIns="0" rIns="0">
            <a:spAutoFit/>
          </a:bodyPr>
          <a:lstStyle/>
          <a:p>
            <a:pPr algn="l">
              <a:lnSpc>
                <a:spcPts val="2362"/>
              </a:lnSpc>
            </a:pPr>
            <a:r>
              <a:rPr lang="en-US" b="true" sz="1687">
                <a:solidFill>
                  <a:srgbClr val="000000"/>
                </a:solidFill>
                <a:latin typeface="Poppins Bold"/>
                <a:ea typeface="Poppins Bold"/>
                <a:cs typeface="Poppins Bold"/>
                <a:sym typeface="Poppins Bold"/>
              </a:rPr>
              <a:t>Porcentaje de realizadas.</a:t>
            </a:r>
          </a:p>
        </p:txBody>
      </p:sp>
      <p:sp>
        <p:nvSpPr>
          <p:cNvPr name="TextBox 13" id="13"/>
          <p:cNvSpPr txBox="true"/>
          <p:nvPr/>
        </p:nvSpPr>
        <p:spPr>
          <a:xfrm rot="0">
            <a:off x="4595555" y="7415260"/>
            <a:ext cx="3278334" cy="325041"/>
          </a:xfrm>
          <a:prstGeom prst="rect">
            <a:avLst/>
          </a:prstGeom>
        </p:spPr>
        <p:txBody>
          <a:bodyPr anchor="t" rtlCol="false" tIns="0" lIns="0" bIns="0" rIns="0">
            <a:spAutoFit/>
          </a:bodyPr>
          <a:lstStyle/>
          <a:p>
            <a:pPr algn="l">
              <a:lnSpc>
                <a:spcPts val="2362"/>
              </a:lnSpc>
            </a:pPr>
            <a:r>
              <a:rPr lang="en-US" sz="1687">
                <a:solidFill>
                  <a:srgbClr val="000000"/>
                </a:solidFill>
                <a:latin typeface="Poppins"/>
                <a:ea typeface="Poppins"/>
                <a:cs typeface="Poppins"/>
                <a:sym typeface="Poppins"/>
              </a:rPr>
              <a:t>Total de Auditorias realizadas.</a:t>
            </a:r>
          </a:p>
        </p:txBody>
      </p:sp>
      <p:sp>
        <p:nvSpPr>
          <p:cNvPr name="TextBox 14" id="14"/>
          <p:cNvSpPr txBox="true"/>
          <p:nvPr/>
        </p:nvSpPr>
        <p:spPr>
          <a:xfrm rot="0">
            <a:off x="4595555" y="6519910"/>
            <a:ext cx="3677926" cy="325041"/>
          </a:xfrm>
          <a:prstGeom prst="rect">
            <a:avLst/>
          </a:prstGeom>
        </p:spPr>
        <p:txBody>
          <a:bodyPr anchor="t" rtlCol="false" tIns="0" lIns="0" bIns="0" rIns="0">
            <a:spAutoFit/>
          </a:bodyPr>
          <a:lstStyle/>
          <a:p>
            <a:pPr algn="l">
              <a:lnSpc>
                <a:spcPts val="2362"/>
              </a:lnSpc>
            </a:pPr>
            <a:r>
              <a:rPr lang="en-US" sz="1687">
                <a:solidFill>
                  <a:srgbClr val="000000"/>
                </a:solidFill>
                <a:latin typeface="Poppins"/>
                <a:ea typeface="Poppins"/>
                <a:cs typeface="Poppins"/>
                <a:sym typeface="Poppins"/>
              </a:rPr>
              <a:t>Total de Auditorias programadas.</a:t>
            </a:r>
          </a:p>
        </p:txBody>
      </p:sp>
      <p:sp>
        <p:nvSpPr>
          <p:cNvPr name="TextBox 15" id="15"/>
          <p:cNvSpPr txBox="true"/>
          <p:nvPr/>
        </p:nvSpPr>
        <p:spPr>
          <a:xfrm rot="0">
            <a:off x="5095018" y="5479047"/>
            <a:ext cx="876529" cy="356835"/>
          </a:xfrm>
          <a:prstGeom prst="rect">
            <a:avLst/>
          </a:prstGeom>
        </p:spPr>
        <p:txBody>
          <a:bodyPr anchor="t" rtlCol="false" tIns="0" lIns="0" bIns="0" rIns="0">
            <a:spAutoFit/>
          </a:bodyPr>
          <a:lstStyle/>
          <a:p>
            <a:pPr algn="l">
              <a:lnSpc>
                <a:spcPts val="2642"/>
              </a:lnSpc>
            </a:pPr>
            <a:r>
              <a:rPr lang="en-US" b="true" sz="1887">
                <a:solidFill>
                  <a:srgbClr val="000000"/>
                </a:solidFill>
                <a:latin typeface="Poppins Bold"/>
                <a:ea typeface="Poppins Bold"/>
                <a:cs typeface="Poppins Bold"/>
                <a:sym typeface="Poppins Bold"/>
              </a:rPr>
              <a:t>Cuarto</a:t>
            </a:r>
          </a:p>
        </p:txBody>
      </p:sp>
      <p:sp>
        <p:nvSpPr>
          <p:cNvPr name="TextBox 16" id="16"/>
          <p:cNvSpPr txBox="true"/>
          <p:nvPr/>
        </p:nvSpPr>
        <p:spPr>
          <a:xfrm rot="0">
            <a:off x="5054841" y="4297947"/>
            <a:ext cx="958396" cy="356835"/>
          </a:xfrm>
          <a:prstGeom prst="rect">
            <a:avLst/>
          </a:prstGeom>
        </p:spPr>
        <p:txBody>
          <a:bodyPr anchor="t" rtlCol="false" tIns="0" lIns="0" bIns="0" rIns="0">
            <a:spAutoFit/>
          </a:bodyPr>
          <a:lstStyle/>
          <a:p>
            <a:pPr algn="l">
              <a:lnSpc>
                <a:spcPts val="2642"/>
              </a:lnSpc>
            </a:pPr>
            <a:r>
              <a:rPr lang="en-US" b="true" sz="1887">
                <a:solidFill>
                  <a:srgbClr val="000000"/>
                </a:solidFill>
                <a:latin typeface="Poppins Bold"/>
                <a:ea typeface="Poppins Bold"/>
                <a:cs typeface="Poppins Bold"/>
                <a:sym typeface="Poppins Bold"/>
              </a:rPr>
              <a:t>Tercero</a:t>
            </a:r>
          </a:p>
        </p:txBody>
      </p:sp>
      <p:sp>
        <p:nvSpPr>
          <p:cNvPr name="TextBox 17" id="17"/>
          <p:cNvSpPr txBox="true"/>
          <p:nvPr/>
        </p:nvSpPr>
        <p:spPr>
          <a:xfrm rot="0">
            <a:off x="5034896" y="2107197"/>
            <a:ext cx="998972" cy="356835"/>
          </a:xfrm>
          <a:prstGeom prst="rect">
            <a:avLst/>
          </a:prstGeom>
        </p:spPr>
        <p:txBody>
          <a:bodyPr anchor="t" rtlCol="false" tIns="0" lIns="0" bIns="0" rIns="0">
            <a:spAutoFit/>
          </a:bodyPr>
          <a:lstStyle/>
          <a:p>
            <a:pPr algn="l">
              <a:lnSpc>
                <a:spcPts val="2642"/>
              </a:lnSpc>
            </a:pPr>
            <a:r>
              <a:rPr lang="en-US" b="true" sz="1887">
                <a:solidFill>
                  <a:srgbClr val="000000"/>
                </a:solidFill>
                <a:latin typeface="Poppins Bold"/>
                <a:ea typeface="Poppins Bold"/>
                <a:cs typeface="Poppins Bold"/>
                <a:sym typeface="Poppins Bold"/>
              </a:rPr>
              <a:t>Primero</a:t>
            </a:r>
          </a:p>
        </p:txBody>
      </p:sp>
      <p:sp>
        <p:nvSpPr>
          <p:cNvPr name="TextBox 18" id="18"/>
          <p:cNvSpPr txBox="true"/>
          <p:nvPr/>
        </p:nvSpPr>
        <p:spPr>
          <a:xfrm rot="0">
            <a:off x="4976555" y="3202572"/>
            <a:ext cx="1117997" cy="356835"/>
          </a:xfrm>
          <a:prstGeom prst="rect">
            <a:avLst/>
          </a:prstGeom>
        </p:spPr>
        <p:txBody>
          <a:bodyPr anchor="t" rtlCol="false" tIns="0" lIns="0" bIns="0" rIns="0">
            <a:spAutoFit/>
          </a:bodyPr>
          <a:lstStyle/>
          <a:p>
            <a:pPr algn="l">
              <a:lnSpc>
                <a:spcPts val="2642"/>
              </a:lnSpc>
            </a:pPr>
            <a:r>
              <a:rPr lang="en-US" b="true" sz="1887">
                <a:solidFill>
                  <a:srgbClr val="000000"/>
                </a:solidFill>
                <a:latin typeface="Poppins Bold"/>
                <a:ea typeface="Poppins Bold"/>
                <a:cs typeface="Poppins Bold"/>
                <a:sym typeface="Poppins Bold"/>
              </a:rPr>
              <a:t>Segundo</a:t>
            </a:r>
          </a:p>
        </p:txBody>
      </p:sp>
      <p:sp>
        <p:nvSpPr>
          <p:cNvPr name="TextBox 19" id="19"/>
          <p:cNvSpPr txBox="true"/>
          <p:nvPr/>
        </p:nvSpPr>
        <p:spPr>
          <a:xfrm rot="0">
            <a:off x="13636714" y="6510290"/>
            <a:ext cx="211731" cy="356835"/>
          </a:xfrm>
          <a:prstGeom prst="rect">
            <a:avLst/>
          </a:prstGeom>
        </p:spPr>
        <p:txBody>
          <a:bodyPr anchor="t" rtlCol="false" tIns="0" lIns="0" bIns="0" rIns="0">
            <a:spAutoFit/>
          </a:bodyPr>
          <a:lstStyle/>
          <a:p>
            <a:pPr algn="l">
              <a:lnSpc>
                <a:spcPts val="2642"/>
              </a:lnSpc>
            </a:pPr>
            <a:r>
              <a:rPr lang="en-US" sz="1887">
                <a:solidFill>
                  <a:srgbClr val="000000"/>
                </a:solidFill>
                <a:latin typeface="Poppins"/>
                <a:ea typeface="Poppins"/>
                <a:cs typeface="Poppins"/>
                <a:sym typeface="Poppins"/>
              </a:rPr>
              <a:t>17</a:t>
            </a:r>
          </a:p>
        </p:txBody>
      </p:sp>
      <p:sp>
        <p:nvSpPr>
          <p:cNvPr name="TextBox 20" id="20"/>
          <p:cNvSpPr txBox="true"/>
          <p:nvPr/>
        </p:nvSpPr>
        <p:spPr>
          <a:xfrm rot="0">
            <a:off x="13636714" y="7405640"/>
            <a:ext cx="211731" cy="356835"/>
          </a:xfrm>
          <a:prstGeom prst="rect">
            <a:avLst/>
          </a:prstGeom>
        </p:spPr>
        <p:txBody>
          <a:bodyPr anchor="t" rtlCol="false" tIns="0" lIns="0" bIns="0" rIns="0">
            <a:spAutoFit/>
          </a:bodyPr>
          <a:lstStyle/>
          <a:p>
            <a:pPr algn="l">
              <a:lnSpc>
                <a:spcPts val="2642"/>
              </a:lnSpc>
            </a:pPr>
            <a:r>
              <a:rPr lang="en-US" sz="1887">
                <a:solidFill>
                  <a:srgbClr val="000000"/>
                </a:solidFill>
                <a:latin typeface="Poppins"/>
                <a:ea typeface="Poppins"/>
                <a:cs typeface="Poppins"/>
                <a:sym typeface="Poppins"/>
              </a:rPr>
              <a:t>17</a:t>
            </a:r>
          </a:p>
        </p:txBody>
      </p:sp>
      <p:sp>
        <p:nvSpPr>
          <p:cNvPr name="TextBox 21" id="21"/>
          <p:cNvSpPr txBox="true"/>
          <p:nvPr/>
        </p:nvSpPr>
        <p:spPr>
          <a:xfrm rot="0">
            <a:off x="13434908" y="8309143"/>
            <a:ext cx="623345" cy="356835"/>
          </a:xfrm>
          <a:prstGeom prst="rect">
            <a:avLst/>
          </a:prstGeom>
        </p:spPr>
        <p:txBody>
          <a:bodyPr anchor="t" rtlCol="false" tIns="0" lIns="0" bIns="0" rIns="0">
            <a:spAutoFit/>
          </a:bodyPr>
          <a:lstStyle/>
          <a:p>
            <a:pPr algn="l">
              <a:lnSpc>
                <a:spcPts val="2642"/>
              </a:lnSpc>
            </a:pPr>
            <a:r>
              <a:rPr lang="en-US" b="true" sz="1887">
                <a:solidFill>
                  <a:srgbClr val="000000"/>
                </a:solidFill>
                <a:latin typeface="Poppins Bold"/>
                <a:ea typeface="Poppins Bold"/>
                <a:cs typeface="Poppins Bold"/>
                <a:sym typeface="Poppins Bold"/>
              </a:rPr>
              <a:t>100%</a:t>
            </a:r>
          </a:p>
        </p:txBody>
      </p:sp>
      <p:sp>
        <p:nvSpPr>
          <p:cNvPr name="TextBox 22" id="22"/>
          <p:cNvSpPr txBox="true"/>
          <p:nvPr/>
        </p:nvSpPr>
        <p:spPr>
          <a:xfrm rot="0">
            <a:off x="4767158" y="966216"/>
            <a:ext cx="1545212" cy="445646"/>
          </a:xfrm>
          <a:prstGeom prst="rect">
            <a:avLst/>
          </a:prstGeom>
        </p:spPr>
        <p:txBody>
          <a:bodyPr anchor="t" rtlCol="false" tIns="0" lIns="0" bIns="0" rIns="0">
            <a:spAutoFit/>
          </a:bodyPr>
          <a:lstStyle/>
          <a:p>
            <a:pPr algn="l">
              <a:lnSpc>
                <a:spcPts val="3342"/>
              </a:lnSpc>
            </a:pPr>
            <a:r>
              <a:rPr lang="en-US" b="true" sz="2387">
                <a:solidFill>
                  <a:srgbClr val="000000"/>
                </a:solidFill>
                <a:latin typeface="Poppins Bold"/>
                <a:ea typeface="Poppins Bold"/>
                <a:cs typeface="Poppins Bold"/>
                <a:sym typeface="Poppins Bold"/>
              </a:rPr>
              <a:t>Trimestre</a:t>
            </a:r>
          </a:p>
        </p:txBody>
      </p:sp>
      <p:sp>
        <p:nvSpPr>
          <p:cNvPr name="TextBox 23" id="23"/>
          <p:cNvSpPr txBox="true"/>
          <p:nvPr/>
        </p:nvSpPr>
        <p:spPr>
          <a:xfrm rot="0">
            <a:off x="10003603" y="966216"/>
            <a:ext cx="1441933" cy="445646"/>
          </a:xfrm>
          <a:prstGeom prst="rect">
            <a:avLst/>
          </a:prstGeom>
        </p:spPr>
        <p:txBody>
          <a:bodyPr anchor="t" rtlCol="false" tIns="0" lIns="0" bIns="0" rIns="0">
            <a:spAutoFit/>
          </a:bodyPr>
          <a:lstStyle/>
          <a:p>
            <a:pPr algn="l">
              <a:lnSpc>
                <a:spcPts val="3342"/>
              </a:lnSpc>
            </a:pPr>
            <a:r>
              <a:rPr lang="en-US" b="true" sz="2387">
                <a:solidFill>
                  <a:srgbClr val="000000"/>
                </a:solidFill>
                <a:latin typeface="Poppins Bold"/>
                <a:ea typeface="Poppins Bold"/>
                <a:cs typeface="Poppins Bold"/>
                <a:sym typeface="Poppins Bold"/>
              </a:rPr>
              <a:t>Procesos</a:t>
            </a:r>
          </a:p>
        </p:txBody>
      </p:sp>
      <p:sp>
        <p:nvSpPr>
          <p:cNvPr name="TextBox 24" id="24"/>
          <p:cNvSpPr txBox="true"/>
          <p:nvPr/>
        </p:nvSpPr>
        <p:spPr>
          <a:xfrm rot="0">
            <a:off x="15711830" y="5423135"/>
            <a:ext cx="196367" cy="445646"/>
          </a:xfrm>
          <a:prstGeom prst="rect">
            <a:avLst/>
          </a:prstGeom>
        </p:spPr>
        <p:txBody>
          <a:bodyPr anchor="t" rtlCol="false" tIns="0" lIns="0" bIns="0" rIns="0">
            <a:spAutoFit/>
          </a:bodyPr>
          <a:lstStyle/>
          <a:p>
            <a:pPr algn="l">
              <a:lnSpc>
                <a:spcPts val="3342"/>
              </a:lnSpc>
            </a:pPr>
            <a:r>
              <a:rPr lang="en-US" sz="2387">
                <a:solidFill>
                  <a:srgbClr val="000000"/>
                </a:solidFill>
                <a:latin typeface="Poppins"/>
                <a:ea typeface="Poppins"/>
                <a:cs typeface="Poppins"/>
                <a:sym typeface="Poppins"/>
              </a:rPr>
              <a:t>6</a:t>
            </a:r>
          </a:p>
        </p:txBody>
      </p:sp>
      <p:sp>
        <p:nvSpPr>
          <p:cNvPr name="TextBox 25" id="25"/>
          <p:cNvSpPr txBox="true"/>
          <p:nvPr/>
        </p:nvSpPr>
        <p:spPr>
          <a:xfrm rot="0">
            <a:off x="15712726" y="2051285"/>
            <a:ext cx="194510" cy="445646"/>
          </a:xfrm>
          <a:prstGeom prst="rect">
            <a:avLst/>
          </a:prstGeom>
        </p:spPr>
        <p:txBody>
          <a:bodyPr anchor="t" rtlCol="false" tIns="0" lIns="0" bIns="0" rIns="0">
            <a:spAutoFit/>
          </a:bodyPr>
          <a:lstStyle/>
          <a:p>
            <a:pPr algn="l">
              <a:lnSpc>
                <a:spcPts val="3342"/>
              </a:lnSpc>
            </a:pPr>
            <a:r>
              <a:rPr lang="en-US" sz="2387">
                <a:solidFill>
                  <a:srgbClr val="000000"/>
                </a:solidFill>
                <a:latin typeface="Poppins"/>
                <a:ea typeface="Poppins"/>
                <a:cs typeface="Poppins"/>
                <a:sym typeface="Poppins"/>
              </a:rPr>
              <a:t>4</a:t>
            </a:r>
          </a:p>
        </p:txBody>
      </p:sp>
      <p:sp>
        <p:nvSpPr>
          <p:cNvPr name="TextBox 26" id="26"/>
          <p:cNvSpPr txBox="true"/>
          <p:nvPr/>
        </p:nvSpPr>
        <p:spPr>
          <a:xfrm rot="0">
            <a:off x="15712726" y="4242035"/>
            <a:ext cx="194510" cy="445646"/>
          </a:xfrm>
          <a:prstGeom prst="rect">
            <a:avLst/>
          </a:prstGeom>
        </p:spPr>
        <p:txBody>
          <a:bodyPr anchor="t" rtlCol="false" tIns="0" lIns="0" bIns="0" rIns="0">
            <a:spAutoFit/>
          </a:bodyPr>
          <a:lstStyle/>
          <a:p>
            <a:pPr algn="l">
              <a:lnSpc>
                <a:spcPts val="3342"/>
              </a:lnSpc>
            </a:pPr>
            <a:r>
              <a:rPr lang="en-US" sz="2387">
                <a:solidFill>
                  <a:srgbClr val="000000"/>
                </a:solidFill>
                <a:latin typeface="Poppins"/>
                <a:ea typeface="Poppins"/>
                <a:cs typeface="Poppins"/>
                <a:sym typeface="Poppins"/>
              </a:rPr>
              <a:t>4</a:t>
            </a:r>
          </a:p>
        </p:txBody>
      </p:sp>
      <p:sp>
        <p:nvSpPr>
          <p:cNvPr name="TextBox 27" id="27"/>
          <p:cNvSpPr txBox="true"/>
          <p:nvPr/>
        </p:nvSpPr>
        <p:spPr>
          <a:xfrm rot="0">
            <a:off x="15718831" y="3146660"/>
            <a:ext cx="182147" cy="445646"/>
          </a:xfrm>
          <a:prstGeom prst="rect">
            <a:avLst/>
          </a:prstGeom>
        </p:spPr>
        <p:txBody>
          <a:bodyPr anchor="t" rtlCol="false" tIns="0" lIns="0" bIns="0" rIns="0">
            <a:spAutoFit/>
          </a:bodyPr>
          <a:lstStyle/>
          <a:p>
            <a:pPr algn="l">
              <a:lnSpc>
                <a:spcPts val="3342"/>
              </a:lnSpc>
            </a:pPr>
            <a:r>
              <a:rPr lang="en-US" sz="2387">
                <a:solidFill>
                  <a:srgbClr val="000000"/>
                </a:solidFill>
                <a:latin typeface="Poppins"/>
                <a:ea typeface="Poppins"/>
                <a:cs typeface="Poppins"/>
                <a:sym typeface="Poppins"/>
              </a:rPr>
              <a:t>3</a:t>
            </a:r>
          </a:p>
        </p:txBody>
      </p:sp>
      <p:sp>
        <p:nvSpPr>
          <p:cNvPr name="TextBox 28" id="28"/>
          <p:cNvSpPr txBox="true"/>
          <p:nvPr/>
        </p:nvSpPr>
        <p:spPr>
          <a:xfrm rot="0">
            <a:off x="15072465" y="966216"/>
            <a:ext cx="1500692" cy="445646"/>
          </a:xfrm>
          <a:prstGeom prst="rect">
            <a:avLst/>
          </a:prstGeom>
        </p:spPr>
        <p:txBody>
          <a:bodyPr anchor="t" rtlCol="false" tIns="0" lIns="0" bIns="0" rIns="0">
            <a:spAutoFit/>
          </a:bodyPr>
          <a:lstStyle/>
          <a:p>
            <a:pPr algn="l">
              <a:lnSpc>
                <a:spcPts val="3342"/>
              </a:lnSpc>
            </a:pPr>
            <a:r>
              <a:rPr lang="en-US" b="true" sz="2387">
                <a:solidFill>
                  <a:srgbClr val="000000"/>
                </a:solidFill>
                <a:latin typeface="Poppins Bold"/>
                <a:ea typeface="Poppins Bold"/>
                <a:cs typeface="Poppins Bold"/>
                <a:sym typeface="Poppins Bold"/>
              </a:rPr>
              <a:t>Cantidad</a:t>
            </a:r>
          </a:p>
        </p:txBody>
      </p:sp>
      <p:sp>
        <p:nvSpPr>
          <p:cNvPr name="TextBox 29" id="29"/>
          <p:cNvSpPr txBox="true"/>
          <p:nvPr/>
        </p:nvSpPr>
        <p:spPr>
          <a:xfrm rot="0">
            <a:off x="8040557" y="3194514"/>
            <a:ext cx="5446528" cy="340871"/>
          </a:xfrm>
          <a:prstGeom prst="rect">
            <a:avLst/>
          </a:prstGeom>
        </p:spPr>
        <p:txBody>
          <a:bodyPr anchor="t" rtlCol="false" tIns="0" lIns="0" bIns="0" rIns="0">
            <a:spAutoFit/>
          </a:bodyPr>
          <a:lstStyle/>
          <a:p>
            <a:pPr algn="l">
              <a:lnSpc>
                <a:spcPts val="2502"/>
              </a:lnSpc>
            </a:pPr>
            <a:r>
              <a:rPr lang="en-US" sz="1787">
                <a:solidFill>
                  <a:srgbClr val="000000"/>
                </a:solidFill>
                <a:latin typeface="Poppins"/>
                <a:ea typeface="Poppins"/>
                <a:cs typeface="Poppins"/>
                <a:sym typeface="Poppins"/>
              </a:rPr>
              <a:t>Plan anticorrupción, Contratación, Facturación.</a:t>
            </a:r>
          </a:p>
        </p:txBody>
      </p:sp>
      <p:sp>
        <p:nvSpPr>
          <p:cNvPr name="TextBox 30" id="30"/>
          <p:cNvSpPr txBox="true"/>
          <p:nvPr/>
        </p:nvSpPr>
        <p:spPr>
          <a:xfrm rot="0">
            <a:off x="7430814" y="1946739"/>
            <a:ext cx="6690627" cy="645671"/>
          </a:xfrm>
          <a:prstGeom prst="rect">
            <a:avLst/>
          </a:prstGeom>
        </p:spPr>
        <p:txBody>
          <a:bodyPr anchor="t" rtlCol="false" tIns="0" lIns="0" bIns="0" rIns="0">
            <a:spAutoFit/>
          </a:bodyPr>
          <a:lstStyle/>
          <a:p>
            <a:pPr algn="ctr">
              <a:lnSpc>
                <a:spcPts val="2475"/>
              </a:lnSpc>
            </a:pPr>
            <a:r>
              <a:rPr lang="en-US" sz="1787">
                <a:solidFill>
                  <a:srgbClr val="000000"/>
                </a:solidFill>
                <a:latin typeface="Poppins"/>
                <a:ea typeface="Poppins"/>
                <a:cs typeface="Poppins"/>
                <a:sym typeface="Poppins"/>
              </a:rPr>
              <a:t>Talento Humano, Seguridad y Salud en el Trabajo, Gestión ambiental - Bioseguridad, Gestión Documental.</a:t>
            </a:r>
          </a:p>
        </p:txBody>
      </p:sp>
      <p:sp>
        <p:nvSpPr>
          <p:cNvPr name="TextBox 31" id="31"/>
          <p:cNvSpPr txBox="true"/>
          <p:nvPr/>
        </p:nvSpPr>
        <p:spPr>
          <a:xfrm rot="0">
            <a:off x="6995189" y="5318589"/>
            <a:ext cx="7579119" cy="645671"/>
          </a:xfrm>
          <a:prstGeom prst="rect">
            <a:avLst/>
          </a:prstGeom>
        </p:spPr>
        <p:txBody>
          <a:bodyPr anchor="t" rtlCol="false" tIns="0" lIns="0" bIns="0" rIns="0">
            <a:spAutoFit/>
          </a:bodyPr>
          <a:lstStyle/>
          <a:p>
            <a:pPr algn="ctr">
              <a:lnSpc>
                <a:spcPts val="2475"/>
              </a:lnSpc>
            </a:pPr>
            <a:r>
              <a:rPr lang="en-US" sz="1787">
                <a:solidFill>
                  <a:srgbClr val="000000"/>
                </a:solidFill>
                <a:latin typeface="Poppins"/>
                <a:ea typeface="Poppins"/>
                <a:cs typeface="Poppins"/>
                <a:sym typeface="Poppins"/>
              </a:rPr>
              <a:t>Seguridad del Paciente, Comunicación, SIAU, Control disciplinario, Presupuesto, Costos.</a:t>
            </a:r>
          </a:p>
        </p:txBody>
      </p:sp>
      <p:sp>
        <p:nvSpPr>
          <p:cNvPr name="TextBox 32" id="32"/>
          <p:cNvSpPr txBox="true"/>
          <p:nvPr/>
        </p:nvSpPr>
        <p:spPr>
          <a:xfrm rot="0">
            <a:off x="6877021" y="4137489"/>
            <a:ext cx="7820349" cy="645671"/>
          </a:xfrm>
          <a:prstGeom prst="rect">
            <a:avLst/>
          </a:prstGeom>
        </p:spPr>
        <p:txBody>
          <a:bodyPr anchor="t" rtlCol="false" tIns="0" lIns="0" bIns="0" rIns="0">
            <a:spAutoFit/>
          </a:bodyPr>
          <a:lstStyle/>
          <a:p>
            <a:pPr algn="ctr">
              <a:lnSpc>
                <a:spcPts val="2475"/>
              </a:lnSpc>
            </a:pPr>
            <a:r>
              <a:rPr lang="en-US" sz="1787">
                <a:solidFill>
                  <a:srgbClr val="000000"/>
                </a:solidFill>
                <a:latin typeface="Poppins"/>
                <a:ea typeface="Poppins"/>
                <a:cs typeface="Poppins"/>
                <a:sym typeface="Poppins"/>
              </a:rPr>
              <a:t>Sistemas de Información, Infraestructura - Planta Física, Estadística, Información litigiosa. </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6581" y="8702051"/>
            <a:ext cx="18674581" cy="1584949"/>
          </a:xfrm>
          <a:custGeom>
            <a:avLst/>
            <a:gdLst/>
            <a:ahLst/>
            <a:cxnLst/>
            <a:rect r="r" b="b" t="t" l="l"/>
            <a:pathLst>
              <a:path h="1584949" w="18674581">
                <a:moveTo>
                  <a:pt x="0" y="0"/>
                </a:moveTo>
                <a:lnTo>
                  <a:pt x="18674581" y="0"/>
                </a:lnTo>
                <a:lnTo>
                  <a:pt x="18674581" y="1584949"/>
                </a:lnTo>
                <a:lnTo>
                  <a:pt x="0" y="1584949"/>
                </a:lnTo>
                <a:lnTo>
                  <a:pt x="0" y="0"/>
                </a:lnTo>
                <a:close/>
              </a:path>
            </a:pathLst>
          </a:custGeom>
          <a:blipFill>
            <a:blip r:embed="rId2"/>
            <a:stretch>
              <a:fillRect l="0" t="-11857" r="0" b="-11857"/>
            </a:stretch>
          </a:blipFill>
        </p:spPr>
      </p:sp>
      <p:sp>
        <p:nvSpPr>
          <p:cNvPr name="Freeform 3" id="3"/>
          <p:cNvSpPr/>
          <p:nvPr/>
        </p:nvSpPr>
        <p:spPr>
          <a:xfrm flipH="false" flipV="false" rot="0">
            <a:off x="200548" y="177157"/>
            <a:ext cx="4648104" cy="1172273"/>
          </a:xfrm>
          <a:custGeom>
            <a:avLst/>
            <a:gdLst/>
            <a:ahLst/>
            <a:cxnLst/>
            <a:rect r="r" b="b" t="t" l="l"/>
            <a:pathLst>
              <a:path h="1172273" w="4648104">
                <a:moveTo>
                  <a:pt x="0" y="0"/>
                </a:moveTo>
                <a:lnTo>
                  <a:pt x="4648104" y="0"/>
                </a:lnTo>
                <a:lnTo>
                  <a:pt x="4648104" y="1172273"/>
                </a:lnTo>
                <a:lnTo>
                  <a:pt x="0" y="1172273"/>
                </a:lnTo>
                <a:lnTo>
                  <a:pt x="0" y="0"/>
                </a:lnTo>
                <a:close/>
              </a:path>
            </a:pathLst>
          </a:custGeom>
          <a:blipFill>
            <a:blip r:embed="rId3"/>
            <a:stretch>
              <a:fillRect l="0" t="0" r="0" b="0"/>
            </a:stretch>
          </a:blipFill>
        </p:spPr>
      </p:sp>
      <p:sp>
        <p:nvSpPr>
          <p:cNvPr name="Freeform 4" id="4"/>
          <p:cNvSpPr/>
          <p:nvPr/>
        </p:nvSpPr>
        <p:spPr>
          <a:xfrm flipH="false" flipV="false" rot="0">
            <a:off x="14030988" y="9492410"/>
            <a:ext cx="3967889" cy="794590"/>
          </a:xfrm>
          <a:custGeom>
            <a:avLst/>
            <a:gdLst/>
            <a:ahLst/>
            <a:cxnLst/>
            <a:rect r="r" b="b" t="t" l="l"/>
            <a:pathLst>
              <a:path h="794590" w="3967889">
                <a:moveTo>
                  <a:pt x="0" y="0"/>
                </a:moveTo>
                <a:lnTo>
                  <a:pt x="3967889" y="0"/>
                </a:lnTo>
                <a:lnTo>
                  <a:pt x="3967889" y="794590"/>
                </a:lnTo>
                <a:lnTo>
                  <a:pt x="0" y="794590"/>
                </a:lnTo>
                <a:lnTo>
                  <a:pt x="0" y="0"/>
                </a:lnTo>
                <a:close/>
              </a:path>
            </a:pathLst>
          </a:custGeom>
          <a:blipFill>
            <a:blip r:embed="rId4"/>
            <a:stretch>
              <a:fillRect l="0" t="0" r="0" b="0"/>
            </a:stretch>
          </a:blipFill>
        </p:spPr>
      </p:sp>
      <p:sp>
        <p:nvSpPr>
          <p:cNvPr name="TextBox 5" id="5"/>
          <p:cNvSpPr txBox="true"/>
          <p:nvPr/>
        </p:nvSpPr>
        <p:spPr>
          <a:xfrm rot="0">
            <a:off x="1028700" y="2104931"/>
            <a:ext cx="16230600" cy="5746368"/>
          </a:xfrm>
          <a:prstGeom prst="rect">
            <a:avLst/>
          </a:prstGeom>
        </p:spPr>
        <p:txBody>
          <a:bodyPr anchor="t" rtlCol="false" tIns="0" lIns="0" bIns="0" rIns="0">
            <a:spAutoFit/>
          </a:bodyPr>
          <a:lstStyle/>
          <a:p>
            <a:pPr algn="just">
              <a:lnSpc>
                <a:spcPts val="5096"/>
              </a:lnSpc>
              <a:spcBef>
                <a:spcPct val="0"/>
              </a:spcBef>
            </a:pPr>
            <a:r>
              <a:rPr lang="en-US" sz="3640">
                <a:solidFill>
                  <a:srgbClr val="000000"/>
                </a:solidFill>
                <a:latin typeface="Poppins"/>
                <a:ea typeface="Poppins"/>
                <a:cs typeface="Poppins"/>
                <a:sym typeface="Poppins"/>
              </a:rPr>
              <a:t>El proceso de </a:t>
            </a:r>
            <a:r>
              <a:rPr lang="en-US" b="true" sz="3640">
                <a:solidFill>
                  <a:srgbClr val="000000"/>
                </a:solidFill>
                <a:latin typeface="Poppins Bold"/>
                <a:ea typeface="Poppins Bold"/>
                <a:cs typeface="Poppins Bold"/>
                <a:sym typeface="Poppins Bold"/>
              </a:rPr>
              <a:t>Rendición de Cuentas</a:t>
            </a:r>
            <a:r>
              <a:rPr lang="en-US" sz="3640">
                <a:solidFill>
                  <a:srgbClr val="000000"/>
                </a:solidFill>
                <a:latin typeface="Poppins"/>
                <a:ea typeface="Poppins"/>
                <a:cs typeface="Poppins"/>
                <a:sym typeface="Poppins"/>
              </a:rPr>
              <a:t> inicio con la elaboración y publicación del Informe de Rendición de Cuentas de la vigencia 2024 de la E.S.E. Hospital Departamental Tomas Uribe Uribe de Tuluá V. en la página web con acceso al público en general, y culmino con la presentación del informe en Audiencia Pública que se llevó a cabo el </a:t>
            </a:r>
            <a:r>
              <a:rPr lang="en-US" b="true" sz="3640">
                <a:solidFill>
                  <a:srgbClr val="000000"/>
                </a:solidFill>
                <a:latin typeface="Poppins Bold"/>
                <a:ea typeface="Poppins Bold"/>
                <a:cs typeface="Poppins Bold"/>
                <a:sym typeface="Poppins Bold"/>
              </a:rPr>
              <a:t>jueves 19 de junio del 2025 a las 10:00 a.m.</a:t>
            </a:r>
            <a:r>
              <a:rPr lang="en-US" sz="3640">
                <a:solidFill>
                  <a:srgbClr val="000000"/>
                </a:solidFill>
                <a:latin typeface="Poppins"/>
                <a:ea typeface="Poppins"/>
                <a:cs typeface="Poppins"/>
                <a:sym typeface="Poppins"/>
              </a:rPr>
              <a:t> por medio de la página oficial de Facebook live de la institución, donde toda la comunidad pudo participar con espacios abierto de participación ciudadana de una manera activa y dinámica. </a:t>
            </a:r>
          </a:p>
        </p:txBody>
      </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bg>
      <p:bgPr>
        <a:solidFill>
          <a:srgbClr val="42A0D8"/>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4431735" cy="4885287"/>
          </a:xfrm>
          <a:custGeom>
            <a:avLst/>
            <a:gdLst/>
            <a:ahLst/>
            <a:cxnLst/>
            <a:rect r="r" b="b" t="t" l="l"/>
            <a:pathLst>
              <a:path h="4885287" w="4431735">
                <a:moveTo>
                  <a:pt x="0" y="0"/>
                </a:moveTo>
                <a:lnTo>
                  <a:pt x="4431735" y="0"/>
                </a:lnTo>
                <a:lnTo>
                  <a:pt x="4431735" y="4885287"/>
                </a:lnTo>
                <a:lnTo>
                  <a:pt x="0" y="4885287"/>
                </a:lnTo>
                <a:lnTo>
                  <a:pt x="0" y="0"/>
                </a:lnTo>
                <a:close/>
              </a:path>
            </a:pathLst>
          </a:custGeom>
          <a:blipFill>
            <a:blip r:embed="rId2"/>
            <a:stretch>
              <a:fillRect l="-75509" t="-35" r="-20483" b="0"/>
            </a:stretch>
          </a:blipFill>
        </p:spPr>
      </p:sp>
      <p:sp>
        <p:nvSpPr>
          <p:cNvPr name="Freeform 3" id="3"/>
          <p:cNvSpPr/>
          <p:nvPr/>
        </p:nvSpPr>
        <p:spPr>
          <a:xfrm flipH="false" flipV="false" rot="0">
            <a:off x="14205766" y="4886439"/>
            <a:ext cx="4082234" cy="4886439"/>
          </a:xfrm>
          <a:custGeom>
            <a:avLst/>
            <a:gdLst/>
            <a:ahLst/>
            <a:cxnLst/>
            <a:rect r="r" b="b" t="t" l="l"/>
            <a:pathLst>
              <a:path h="4886439" w="4082234">
                <a:moveTo>
                  <a:pt x="0" y="0"/>
                </a:moveTo>
                <a:lnTo>
                  <a:pt x="4082234" y="0"/>
                </a:lnTo>
                <a:lnTo>
                  <a:pt x="4082234" y="4886440"/>
                </a:lnTo>
                <a:lnTo>
                  <a:pt x="0" y="4886440"/>
                </a:lnTo>
                <a:lnTo>
                  <a:pt x="0" y="0"/>
                </a:lnTo>
                <a:close/>
              </a:path>
            </a:pathLst>
          </a:custGeom>
          <a:blipFill>
            <a:blip r:embed="rId3"/>
            <a:stretch>
              <a:fillRect l="-52212" t="0" r="-27337" b="0"/>
            </a:stretch>
          </a:blipFill>
        </p:spPr>
      </p:sp>
      <p:sp>
        <p:nvSpPr>
          <p:cNvPr name="Freeform 4" id="4"/>
          <p:cNvSpPr/>
          <p:nvPr/>
        </p:nvSpPr>
        <p:spPr>
          <a:xfrm flipH="false" flipV="false" rot="0">
            <a:off x="9318755" y="4886439"/>
            <a:ext cx="4886439" cy="4886439"/>
          </a:xfrm>
          <a:custGeom>
            <a:avLst/>
            <a:gdLst/>
            <a:ahLst/>
            <a:cxnLst/>
            <a:rect r="r" b="b" t="t" l="l"/>
            <a:pathLst>
              <a:path h="4886439" w="4886439">
                <a:moveTo>
                  <a:pt x="0" y="0"/>
                </a:moveTo>
                <a:lnTo>
                  <a:pt x="4886439" y="0"/>
                </a:lnTo>
                <a:lnTo>
                  <a:pt x="4886439" y="4886440"/>
                </a:lnTo>
                <a:lnTo>
                  <a:pt x="0" y="4886440"/>
                </a:lnTo>
                <a:lnTo>
                  <a:pt x="0" y="0"/>
                </a:lnTo>
                <a:close/>
              </a:path>
            </a:pathLst>
          </a:custGeom>
          <a:blipFill>
            <a:blip r:embed="rId4"/>
            <a:stretch>
              <a:fillRect l="-25471" t="0" r="-25309" b="0"/>
            </a:stretch>
          </a:blipFill>
        </p:spPr>
      </p:sp>
      <p:sp>
        <p:nvSpPr>
          <p:cNvPr name="Freeform 5" id="5"/>
          <p:cNvSpPr/>
          <p:nvPr/>
        </p:nvSpPr>
        <p:spPr>
          <a:xfrm flipH="false" flipV="false" rot="0">
            <a:off x="4431735" y="4886439"/>
            <a:ext cx="4886439" cy="4886439"/>
          </a:xfrm>
          <a:custGeom>
            <a:avLst/>
            <a:gdLst/>
            <a:ahLst/>
            <a:cxnLst/>
            <a:rect r="r" b="b" t="t" l="l"/>
            <a:pathLst>
              <a:path h="4886439" w="4886439">
                <a:moveTo>
                  <a:pt x="0" y="0"/>
                </a:moveTo>
                <a:lnTo>
                  <a:pt x="4886439" y="0"/>
                </a:lnTo>
                <a:lnTo>
                  <a:pt x="4886439" y="4886440"/>
                </a:lnTo>
                <a:lnTo>
                  <a:pt x="0" y="4886440"/>
                </a:lnTo>
                <a:lnTo>
                  <a:pt x="0" y="0"/>
                </a:lnTo>
                <a:close/>
              </a:path>
            </a:pathLst>
          </a:custGeom>
          <a:blipFill>
            <a:blip r:embed="rId5"/>
            <a:stretch>
              <a:fillRect l="-25046" t="0" r="-24953" b="0"/>
            </a:stretch>
          </a:blipFill>
        </p:spPr>
      </p:sp>
      <p:sp>
        <p:nvSpPr>
          <p:cNvPr name="Freeform 6" id="6"/>
          <p:cNvSpPr/>
          <p:nvPr/>
        </p:nvSpPr>
        <p:spPr>
          <a:xfrm flipH="false" flipV="false" rot="0">
            <a:off x="0" y="4886439"/>
            <a:ext cx="4431163" cy="4886439"/>
          </a:xfrm>
          <a:custGeom>
            <a:avLst/>
            <a:gdLst/>
            <a:ahLst/>
            <a:cxnLst/>
            <a:rect r="r" b="b" t="t" l="l"/>
            <a:pathLst>
              <a:path h="4886439" w="4431163">
                <a:moveTo>
                  <a:pt x="0" y="0"/>
                </a:moveTo>
                <a:lnTo>
                  <a:pt x="4431163" y="0"/>
                </a:lnTo>
                <a:lnTo>
                  <a:pt x="4431163" y="4886440"/>
                </a:lnTo>
                <a:lnTo>
                  <a:pt x="0" y="4886440"/>
                </a:lnTo>
                <a:lnTo>
                  <a:pt x="0" y="0"/>
                </a:lnTo>
                <a:close/>
              </a:path>
            </a:pathLst>
          </a:custGeom>
          <a:blipFill>
            <a:blip r:embed="rId6"/>
            <a:stretch>
              <a:fillRect l="-13567" t="0" r="-3167" b="0"/>
            </a:stretch>
          </a:blipFill>
        </p:spPr>
      </p:sp>
      <p:sp>
        <p:nvSpPr>
          <p:cNvPr name="Freeform 7" id="7"/>
          <p:cNvSpPr/>
          <p:nvPr/>
        </p:nvSpPr>
        <p:spPr>
          <a:xfrm flipH="false" flipV="false" rot="0">
            <a:off x="12794847" y="9258300"/>
            <a:ext cx="4781550" cy="962025"/>
          </a:xfrm>
          <a:custGeom>
            <a:avLst/>
            <a:gdLst/>
            <a:ahLst/>
            <a:cxnLst/>
            <a:rect r="r" b="b" t="t" l="l"/>
            <a:pathLst>
              <a:path h="962025" w="4781550">
                <a:moveTo>
                  <a:pt x="0" y="0"/>
                </a:moveTo>
                <a:lnTo>
                  <a:pt x="4781550" y="0"/>
                </a:lnTo>
                <a:lnTo>
                  <a:pt x="4781550" y="962025"/>
                </a:lnTo>
                <a:lnTo>
                  <a:pt x="0" y="962025"/>
                </a:lnTo>
                <a:lnTo>
                  <a:pt x="0" y="0"/>
                </a:lnTo>
                <a:close/>
              </a:path>
            </a:pathLst>
          </a:custGeom>
          <a:blipFill>
            <a:blip r:embed="rId7"/>
            <a:stretch>
              <a:fillRect l="0" t="0" r="0" b="0"/>
            </a:stretch>
          </a:blipFill>
        </p:spPr>
      </p:sp>
      <p:sp>
        <p:nvSpPr>
          <p:cNvPr name="Freeform 8" id="8"/>
          <p:cNvSpPr/>
          <p:nvPr/>
        </p:nvSpPr>
        <p:spPr>
          <a:xfrm flipH="false" flipV="false" rot="0">
            <a:off x="0" y="8375028"/>
            <a:ext cx="18288000" cy="1911972"/>
          </a:xfrm>
          <a:custGeom>
            <a:avLst/>
            <a:gdLst/>
            <a:ahLst/>
            <a:cxnLst/>
            <a:rect r="r" b="b" t="t" l="l"/>
            <a:pathLst>
              <a:path h="1911972" w="18288000">
                <a:moveTo>
                  <a:pt x="0" y="0"/>
                </a:moveTo>
                <a:lnTo>
                  <a:pt x="18288000" y="0"/>
                </a:lnTo>
                <a:lnTo>
                  <a:pt x="18288000" y="1911972"/>
                </a:lnTo>
                <a:lnTo>
                  <a:pt x="0" y="1911972"/>
                </a:lnTo>
                <a:lnTo>
                  <a:pt x="0" y="0"/>
                </a:lnTo>
                <a:close/>
              </a:path>
            </a:pathLst>
          </a:custGeom>
          <a:blipFill>
            <a:blip r:embed="rId8"/>
            <a:stretch>
              <a:fillRect l="0" t="-29924" r="0" b="-99"/>
            </a:stretch>
          </a:blipFill>
        </p:spPr>
      </p:sp>
      <p:sp>
        <p:nvSpPr>
          <p:cNvPr name="Freeform 9" id="9"/>
          <p:cNvSpPr/>
          <p:nvPr/>
        </p:nvSpPr>
        <p:spPr>
          <a:xfrm flipH="false" flipV="false" rot="0">
            <a:off x="4431735" y="0"/>
            <a:ext cx="9444295" cy="4884715"/>
          </a:xfrm>
          <a:custGeom>
            <a:avLst/>
            <a:gdLst/>
            <a:ahLst/>
            <a:cxnLst/>
            <a:rect r="r" b="b" t="t" l="l"/>
            <a:pathLst>
              <a:path h="4884715" w="9444295">
                <a:moveTo>
                  <a:pt x="0" y="0"/>
                </a:moveTo>
                <a:lnTo>
                  <a:pt x="9444295" y="0"/>
                </a:lnTo>
                <a:lnTo>
                  <a:pt x="9444295" y="4884716"/>
                </a:lnTo>
                <a:lnTo>
                  <a:pt x="0" y="4884716"/>
                </a:lnTo>
                <a:lnTo>
                  <a:pt x="0" y="0"/>
                </a:lnTo>
                <a:close/>
              </a:path>
            </a:pathLst>
          </a:custGeom>
          <a:blipFill>
            <a:blip r:embed="rId9"/>
            <a:stretch>
              <a:fillRect l="0" t="-14425" r="-43" b="-14526"/>
            </a:stretch>
          </a:blipFill>
        </p:spPr>
      </p:sp>
      <p:sp>
        <p:nvSpPr>
          <p:cNvPr name="Freeform 10" id="10"/>
          <p:cNvSpPr/>
          <p:nvPr/>
        </p:nvSpPr>
        <p:spPr>
          <a:xfrm flipH="false" flipV="false" rot="0">
            <a:off x="13876030" y="0"/>
            <a:ext cx="4411970" cy="4885287"/>
          </a:xfrm>
          <a:custGeom>
            <a:avLst/>
            <a:gdLst/>
            <a:ahLst/>
            <a:cxnLst/>
            <a:rect r="r" b="b" t="t" l="l"/>
            <a:pathLst>
              <a:path h="4885287" w="4411970">
                <a:moveTo>
                  <a:pt x="0" y="0"/>
                </a:moveTo>
                <a:lnTo>
                  <a:pt x="4411970" y="0"/>
                </a:lnTo>
                <a:lnTo>
                  <a:pt x="4411970" y="4885287"/>
                </a:lnTo>
                <a:lnTo>
                  <a:pt x="0" y="4885287"/>
                </a:lnTo>
                <a:lnTo>
                  <a:pt x="0" y="0"/>
                </a:lnTo>
                <a:close/>
              </a:path>
            </a:pathLst>
          </a:custGeom>
          <a:blipFill>
            <a:blip r:embed="rId10"/>
            <a:stretch>
              <a:fillRect l="-27737" t="-11" r="-38374" b="0"/>
            </a:stretch>
          </a:blipFill>
        </p:spPr>
      </p:sp>
      <p:grpSp>
        <p:nvGrpSpPr>
          <p:cNvPr name="Group 11" id="11"/>
          <p:cNvGrpSpPr>
            <a:grpSpLocks noChangeAspect="true"/>
          </p:cNvGrpSpPr>
          <p:nvPr/>
        </p:nvGrpSpPr>
        <p:grpSpPr>
          <a:xfrm rot="0">
            <a:off x="-65637" y="-66551"/>
            <a:ext cx="18420188" cy="10420093"/>
            <a:chOff x="0" y="0"/>
            <a:chExt cx="18420182" cy="10420096"/>
          </a:xfrm>
        </p:grpSpPr>
        <p:sp>
          <p:nvSpPr>
            <p:cNvPr name="Freeform 12" id="12"/>
            <p:cNvSpPr/>
            <p:nvPr/>
          </p:nvSpPr>
          <p:spPr>
            <a:xfrm flipH="false" flipV="false" rot="0">
              <a:off x="65659" y="66548"/>
              <a:ext cx="18288001" cy="10287000"/>
            </a:xfrm>
            <a:custGeom>
              <a:avLst/>
              <a:gdLst/>
              <a:ahLst/>
              <a:cxnLst/>
              <a:rect r="r" b="b" t="t" l="l"/>
              <a:pathLst>
                <a:path h="10287000" w="18288001">
                  <a:moveTo>
                    <a:pt x="0" y="0"/>
                  </a:moveTo>
                  <a:lnTo>
                    <a:pt x="0" y="10287000"/>
                  </a:lnTo>
                  <a:lnTo>
                    <a:pt x="18288001" y="10287000"/>
                  </a:lnTo>
                  <a:lnTo>
                    <a:pt x="18288001" y="0"/>
                  </a:lnTo>
                  <a:close/>
                </a:path>
              </a:pathLst>
            </a:custGeom>
            <a:solidFill>
              <a:srgbClr val="42A0D8"/>
            </a:solidFill>
          </p:spPr>
        </p:sp>
        <p:sp>
          <p:nvSpPr>
            <p:cNvPr name="Freeform 13" id="13"/>
            <p:cNvSpPr/>
            <p:nvPr/>
          </p:nvSpPr>
          <p:spPr>
            <a:xfrm flipH="false" flipV="false" rot="0">
              <a:off x="65659" y="66548"/>
              <a:ext cx="18288001" cy="10287000"/>
            </a:xfrm>
            <a:custGeom>
              <a:avLst/>
              <a:gdLst/>
              <a:ahLst/>
              <a:cxnLst/>
              <a:rect r="r" b="b" t="t" l="l"/>
              <a:pathLst>
                <a:path h="10287000" w="18288001">
                  <a:moveTo>
                    <a:pt x="0" y="0"/>
                  </a:moveTo>
                  <a:lnTo>
                    <a:pt x="0" y="10287000"/>
                  </a:lnTo>
                  <a:lnTo>
                    <a:pt x="18288001" y="10287000"/>
                  </a:lnTo>
                  <a:lnTo>
                    <a:pt x="18288001" y="0"/>
                  </a:lnTo>
                  <a:close/>
                </a:path>
              </a:pathLst>
            </a:custGeom>
            <a:solidFill>
              <a:srgbClr val="42A0D8"/>
            </a:solidFill>
          </p:spPr>
        </p:sp>
      </p:grpSp>
      <p:sp>
        <p:nvSpPr>
          <p:cNvPr name="Freeform 14" id="14"/>
          <p:cNvSpPr/>
          <p:nvPr/>
        </p:nvSpPr>
        <p:spPr>
          <a:xfrm flipH="false" flipV="false" rot="0">
            <a:off x="259842" y="341881"/>
            <a:ext cx="3457575" cy="876300"/>
          </a:xfrm>
          <a:custGeom>
            <a:avLst/>
            <a:gdLst/>
            <a:ahLst/>
            <a:cxnLst/>
            <a:rect r="r" b="b" t="t" l="l"/>
            <a:pathLst>
              <a:path h="876300" w="3457575">
                <a:moveTo>
                  <a:pt x="0" y="0"/>
                </a:moveTo>
                <a:lnTo>
                  <a:pt x="3457575" y="0"/>
                </a:lnTo>
                <a:lnTo>
                  <a:pt x="3457575" y="876300"/>
                </a:lnTo>
                <a:lnTo>
                  <a:pt x="0" y="876300"/>
                </a:lnTo>
                <a:lnTo>
                  <a:pt x="0" y="0"/>
                </a:lnTo>
                <a:close/>
              </a:path>
            </a:pathLst>
          </a:custGeom>
          <a:blipFill>
            <a:blip r:embed="rId11"/>
            <a:stretch>
              <a:fillRect l="0" t="0" r="0" b="0"/>
            </a:stretch>
          </a:blipFill>
        </p:spPr>
      </p:sp>
      <p:sp>
        <p:nvSpPr>
          <p:cNvPr name="Freeform 15" id="15"/>
          <p:cNvSpPr/>
          <p:nvPr/>
        </p:nvSpPr>
        <p:spPr>
          <a:xfrm flipH="false" flipV="false" rot="0">
            <a:off x="152400" y="8527428"/>
            <a:ext cx="18135600" cy="1759572"/>
          </a:xfrm>
          <a:custGeom>
            <a:avLst/>
            <a:gdLst/>
            <a:ahLst/>
            <a:cxnLst/>
            <a:rect r="r" b="b" t="t" l="l"/>
            <a:pathLst>
              <a:path h="1759572" w="18135600">
                <a:moveTo>
                  <a:pt x="0" y="0"/>
                </a:moveTo>
                <a:lnTo>
                  <a:pt x="18135600" y="0"/>
                </a:lnTo>
                <a:lnTo>
                  <a:pt x="18135600" y="1759572"/>
                </a:lnTo>
                <a:lnTo>
                  <a:pt x="0" y="1759572"/>
                </a:lnTo>
                <a:lnTo>
                  <a:pt x="0" y="0"/>
                </a:lnTo>
                <a:close/>
              </a:path>
            </a:pathLst>
          </a:custGeom>
          <a:blipFill>
            <a:blip r:embed="rId8"/>
            <a:stretch>
              <a:fillRect l="0" t="-32516" r="-840" b="-8769"/>
            </a:stretch>
          </a:blipFill>
        </p:spPr>
      </p:sp>
      <p:grpSp>
        <p:nvGrpSpPr>
          <p:cNvPr name="Group 16" id="16"/>
          <p:cNvGrpSpPr>
            <a:grpSpLocks noChangeAspect="true"/>
          </p:cNvGrpSpPr>
          <p:nvPr/>
        </p:nvGrpSpPr>
        <p:grpSpPr>
          <a:xfrm rot="0">
            <a:off x="3573494" y="4103265"/>
            <a:ext cx="12338656" cy="1040235"/>
            <a:chOff x="0" y="0"/>
            <a:chExt cx="12338660" cy="1040232"/>
          </a:xfrm>
        </p:grpSpPr>
        <p:sp>
          <p:nvSpPr>
            <p:cNvPr name="Freeform 17" id="17"/>
            <p:cNvSpPr/>
            <p:nvPr/>
          </p:nvSpPr>
          <p:spPr>
            <a:xfrm flipH="false" flipV="false" rot="0">
              <a:off x="0" y="0"/>
              <a:ext cx="12338685" cy="1040257"/>
            </a:xfrm>
            <a:custGeom>
              <a:avLst/>
              <a:gdLst/>
              <a:ahLst/>
              <a:cxnLst/>
              <a:rect r="r" b="b" t="t" l="l"/>
              <a:pathLst>
                <a:path h="1040257" w="12338685">
                  <a:moveTo>
                    <a:pt x="0" y="0"/>
                  </a:moveTo>
                  <a:lnTo>
                    <a:pt x="0" y="1040257"/>
                  </a:lnTo>
                  <a:lnTo>
                    <a:pt x="12338685" y="1040257"/>
                  </a:lnTo>
                  <a:lnTo>
                    <a:pt x="12338685" y="0"/>
                  </a:lnTo>
                  <a:close/>
                </a:path>
              </a:pathLst>
            </a:custGeom>
            <a:solidFill>
              <a:srgbClr val="C7A992"/>
            </a:solidFill>
          </p:spPr>
        </p:sp>
      </p:grpSp>
      <p:sp>
        <p:nvSpPr>
          <p:cNvPr name="Freeform 18" id="18"/>
          <p:cNvSpPr/>
          <p:nvPr/>
        </p:nvSpPr>
        <p:spPr>
          <a:xfrm flipH="false" flipV="false" rot="0">
            <a:off x="12794847" y="9292523"/>
            <a:ext cx="4781550" cy="962025"/>
          </a:xfrm>
          <a:custGeom>
            <a:avLst/>
            <a:gdLst/>
            <a:ahLst/>
            <a:cxnLst/>
            <a:rect r="r" b="b" t="t" l="l"/>
            <a:pathLst>
              <a:path h="962025" w="4781550">
                <a:moveTo>
                  <a:pt x="0" y="0"/>
                </a:moveTo>
                <a:lnTo>
                  <a:pt x="4781550" y="0"/>
                </a:lnTo>
                <a:lnTo>
                  <a:pt x="4781550" y="962025"/>
                </a:lnTo>
                <a:lnTo>
                  <a:pt x="0" y="962025"/>
                </a:lnTo>
                <a:lnTo>
                  <a:pt x="0" y="0"/>
                </a:lnTo>
                <a:close/>
              </a:path>
            </a:pathLst>
          </a:custGeom>
          <a:blipFill>
            <a:blip r:embed="rId7"/>
            <a:stretch>
              <a:fillRect l="0" t="0" r="0" b="0"/>
            </a:stretch>
          </a:blipFill>
        </p:spPr>
      </p:sp>
      <p:sp>
        <p:nvSpPr>
          <p:cNvPr name="Freeform 19" id="19"/>
          <p:cNvSpPr/>
          <p:nvPr/>
        </p:nvSpPr>
        <p:spPr>
          <a:xfrm flipH="false" flipV="false" rot="0">
            <a:off x="3648456" y="3889248"/>
            <a:ext cx="8915400" cy="1429512"/>
          </a:xfrm>
          <a:custGeom>
            <a:avLst/>
            <a:gdLst/>
            <a:ahLst/>
            <a:cxnLst/>
            <a:rect r="r" b="b" t="t" l="l"/>
            <a:pathLst>
              <a:path h="1429512" w="8915400">
                <a:moveTo>
                  <a:pt x="0" y="0"/>
                </a:moveTo>
                <a:lnTo>
                  <a:pt x="8915400" y="0"/>
                </a:lnTo>
                <a:lnTo>
                  <a:pt x="8915400" y="1429512"/>
                </a:lnTo>
                <a:lnTo>
                  <a:pt x="0" y="1429512"/>
                </a:lnTo>
                <a:lnTo>
                  <a:pt x="0" y="0"/>
                </a:lnTo>
                <a:close/>
              </a:path>
            </a:pathLst>
          </a:custGeom>
          <a:blipFill>
            <a:blip r:embed="rId12"/>
            <a:stretch>
              <a:fillRect l="0" t="0" r="0" b="0"/>
            </a:stretch>
          </a:blipFill>
        </p:spPr>
      </p:sp>
      <p:sp>
        <p:nvSpPr>
          <p:cNvPr name="Freeform 20" id="20"/>
          <p:cNvSpPr/>
          <p:nvPr/>
        </p:nvSpPr>
        <p:spPr>
          <a:xfrm flipH="false" flipV="false" rot="0">
            <a:off x="3456432" y="2947416"/>
            <a:ext cx="5123688" cy="1353312"/>
          </a:xfrm>
          <a:custGeom>
            <a:avLst/>
            <a:gdLst/>
            <a:ahLst/>
            <a:cxnLst/>
            <a:rect r="r" b="b" t="t" l="l"/>
            <a:pathLst>
              <a:path h="1353312" w="5123688">
                <a:moveTo>
                  <a:pt x="0" y="0"/>
                </a:moveTo>
                <a:lnTo>
                  <a:pt x="5123688" y="0"/>
                </a:lnTo>
                <a:lnTo>
                  <a:pt x="5123688" y="1353312"/>
                </a:lnTo>
                <a:lnTo>
                  <a:pt x="0" y="1353312"/>
                </a:lnTo>
                <a:lnTo>
                  <a:pt x="0" y="0"/>
                </a:lnTo>
                <a:close/>
              </a:path>
            </a:pathLst>
          </a:custGeom>
          <a:blipFill>
            <a:blip r:embed="rId13"/>
            <a:stretch>
              <a:fillRect l="0" t="0" r="0" b="0"/>
            </a:stretch>
          </a:blipFill>
        </p:spPr>
      </p:sp>
      <p:grpSp>
        <p:nvGrpSpPr>
          <p:cNvPr name="Group 21" id="21"/>
          <p:cNvGrpSpPr>
            <a:grpSpLocks noChangeAspect="true"/>
          </p:cNvGrpSpPr>
          <p:nvPr/>
        </p:nvGrpSpPr>
        <p:grpSpPr>
          <a:xfrm rot="0">
            <a:off x="-63503" y="-63503"/>
            <a:ext cx="18414997" cy="10413997"/>
            <a:chOff x="0" y="0"/>
            <a:chExt cx="18415000" cy="10414000"/>
          </a:xfrm>
        </p:grpSpPr>
        <p:sp>
          <p:nvSpPr>
            <p:cNvPr name="Freeform 22" id="22"/>
            <p:cNvSpPr/>
            <p:nvPr/>
          </p:nvSpPr>
          <p:spPr>
            <a:xfrm flipH="false" flipV="false" rot="0">
              <a:off x="63500" y="63500"/>
              <a:ext cx="18288000" cy="10287000"/>
            </a:xfrm>
            <a:custGeom>
              <a:avLst/>
              <a:gdLst/>
              <a:ahLst/>
              <a:cxnLst/>
              <a:rect r="r" b="b" t="t" l="l"/>
              <a:pathLst>
                <a:path h="10287000" w="18288000">
                  <a:moveTo>
                    <a:pt x="0" y="0"/>
                  </a:moveTo>
                  <a:lnTo>
                    <a:pt x="0" y="10287000"/>
                  </a:lnTo>
                  <a:lnTo>
                    <a:pt x="18288000" y="10287000"/>
                  </a:lnTo>
                  <a:lnTo>
                    <a:pt x="18288000" y="0"/>
                  </a:lnTo>
                  <a:close/>
                </a:path>
              </a:pathLst>
            </a:custGeom>
            <a:solidFill>
              <a:srgbClr val="000000">
                <a:alpha val="0"/>
              </a:srgbClr>
            </a:solidFill>
          </p:spPr>
        </p:sp>
        <p:sp>
          <p:nvSpPr>
            <p:cNvPr name="Freeform 23" id="23"/>
            <p:cNvSpPr/>
            <p:nvPr/>
          </p:nvSpPr>
          <p:spPr>
            <a:xfrm flipH="false" flipV="false" rot="0">
              <a:off x="63500" y="63500"/>
              <a:ext cx="18288000" cy="10287000"/>
            </a:xfrm>
            <a:custGeom>
              <a:avLst/>
              <a:gdLst/>
              <a:ahLst/>
              <a:cxnLst/>
              <a:rect r="r" b="b" t="t" l="l"/>
              <a:pathLst>
                <a:path h="10287000" w="18288000">
                  <a:moveTo>
                    <a:pt x="0" y="0"/>
                  </a:moveTo>
                  <a:lnTo>
                    <a:pt x="0" y="10287000"/>
                  </a:lnTo>
                  <a:lnTo>
                    <a:pt x="18288000" y="10287000"/>
                  </a:lnTo>
                  <a:lnTo>
                    <a:pt x="18288000" y="0"/>
                  </a:lnTo>
                  <a:close/>
                </a:path>
              </a:pathLst>
            </a:custGeom>
            <a:solidFill>
              <a:srgbClr val="000000">
                <a:alpha val="0"/>
              </a:srgbClr>
            </a:solidFill>
          </p:spPr>
        </p:sp>
      </p:gr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8375028"/>
            <a:ext cx="18288000" cy="1911972"/>
          </a:xfrm>
          <a:custGeom>
            <a:avLst/>
            <a:gdLst/>
            <a:ahLst/>
            <a:cxnLst/>
            <a:rect r="r" b="b" t="t" l="l"/>
            <a:pathLst>
              <a:path h="1911972" w="18288000">
                <a:moveTo>
                  <a:pt x="0" y="0"/>
                </a:moveTo>
                <a:lnTo>
                  <a:pt x="18288000" y="0"/>
                </a:lnTo>
                <a:lnTo>
                  <a:pt x="18288000" y="1911972"/>
                </a:lnTo>
                <a:lnTo>
                  <a:pt x="0" y="1911972"/>
                </a:lnTo>
                <a:lnTo>
                  <a:pt x="0" y="0"/>
                </a:lnTo>
                <a:close/>
              </a:path>
            </a:pathLst>
          </a:custGeom>
          <a:blipFill>
            <a:blip r:embed="rId2"/>
            <a:stretch>
              <a:fillRect l="0" t="-29924" r="0" b="-99"/>
            </a:stretch>
          </a:blipFill>
        </p:spPr>
      </p:sp>
      <p:sp>
        <p:nvSpPr>
          <p:cNvPr name="Freeform 3" id="3"/>
          <p:cNvSpPr/>
          <p:nvPr/>
        </p:nvSpPr>
        <p:spPr>
          <a:xfrm flipH="false" flipV="false" rot="0">
            <a:off x="12794847" y="9292523"/>
            <a:ext cx="4781550" cy="962025"/>
          </a:xfrm>
          <a:custGeom>
            <a:avLst/>
            <a:gdLst/>
            <a:ahLst/>
            <a:cxnLst/>
            <a:rect r="r" b="b" t="t" l="l"/>
            <a:pathLst>
              <a:path h="962025" w="4781550">
                <a:moveTo>
                  <a:pt x="0" y="0"/>
                </a:moveTo>
                <a:lnTo>
                  <a:pt x="4781550" y="0"/>
                </a:lnTo>
                <a:lnTo>
                  <a:pt x="4781550" y="962025"/>
                </a:lnTo>
                <a:lnTo>
                  <a:pt x="0" y="962025"/>
                </a:lnTo>
                <a:lnTo>
                  <a:pt x="0" y="0"/>
                </a:lnTo>
                <a:close/>
              </a:path>
            </a:pathLst>
          </a:custGeom>
          <a:blipFill>
            <a:blip r:embed="rId3"/>
            <a:stretch>
              <a:fillRect l="0" t="0" r="0" b="0"/>
            </a:stretch>
          </a:blipFill>
        </p:spPr>
      </p:sp>
      <p:sp>
        <p:nvSpPr>
          <p:cNvPr name="Freeform 4" id="4"/>
          <p:cNvSpPr/>
          <p:nvPr/>
        </p:nvSpPr>
        <p:spPr>
          <a:xfrm flipH="false" flipV="false" rot="0">
            <a:off x="3071336" y="778297"/>
            <a:ext cx="12144375" cy="8096250"/>
          </a:xfrm>
          <a:custGeom>
            <a:avLst/>
            <a:gdLst/>
            <a:ahLst/>
            <a:cxnLst/>
            <a:rect r="r" b="b" t="t" l="l"/>
            <a:pathLst>
              <a:path h="8096250" w="12144375">
                <a:moveTo>
                  <a:pt x="0" y="0"/>
                </a:moveTo>
                <a:lnTo>
                  <a:pt x="12144375" y="0"/>
                </a:lnTo>
                <a:lnTo>
                  <a:pt x="12144375" y="8096250"/>
                </a:lnTo>
                <a:lnTo>
                  <a:pt x="0" y="8096250"/>
                </a:lnTo>
                <a:lnTo>
                  <a:pt x="0" y="0"/>
                </a:lnTo>
                <a:close/>
              </a:path>
            </a:pathLst>
          </a:custGeom>
          <a:blipFill>
            <a:blip r:embed="rId4"/>
            <a:stretch>
              <a:fillRect l="0" t="0" r="0" b="0"/>
            </a:stretch>
          </a:blipFill>
        </p:spPr>
      </p:sp>
      <p:sp>
        <p:nvSpPr>
          <p:cNvPr name="Freeform 5" id="5"/>
          <p:cNvSpPr/>
          <p:nvPr/>
        </p:nvSpPr>
        <p:spPr>
          <a:xfrm flipH="false" flipV="false" rot="0">
            <a:off x="259842" y="341881"/>
            <a:ext cx="3457575" cy="876300"/>
          </a:xfrm>
          <a:custGeom>
            <a:avLst/>
            <a:gdLst/>
            <a:ahLst/>
            <a:cxnLst/>
            <a:rect r="r" b="b" t="t" l="l"/>
            <a:pathLst>
              <a:path h="876300" w="3457575">
                <a:moveTo>
                  <a:pt x="0" y="0"/>
                </a:moveTo>
                <a:lnTo>
                  <a:pt x="3457575" y="0"/>
                </a:lnTo>
                <a:lnTo>
                  <a:pt x="3457575" y="876300"/>
                </a:lnTo>
                <a:lnTo>
                  <a:pt x="0" y="876300"/>
                </a:lnTo>
                <a:lnTo>
                  <a:pt x="0" y="0"/>
                </a:lnTo>
                <a:close/>
              </a:path>
            </a:pathLst>
          </a:custGeom>
          <a:blipFill>
            <a:blip r:embed="rId5"/>
            <a:stretch>
              <a:fillRect l="0" t="0" r="0" b="0"/>
            </a:stretch>
          </a:blipFill>
        </p:spPr>
      </p:sp>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8375028"/>
            <a:ext cx="18288000" cy="1911972"/>
          </a:xfrm>
          <a:custGeom>
            <a:avLst/>
            <a:gdLst/>
            <a:ahLst/>
            <a:cxnLst/>
            <a:rect r="r" b="b" t="t" l="l"/>
            <a:pathLst>
              <a:path h="1911972" w="18288000">
                <a:moveTo>
                  <a:pt x="0" y="0"/>
                </a:moveTo>
                <a:lnTo>
                  <a:pt x="18288000" y="0"/>
                </a:lnTo>
                <a:lnTo>
                  <a:pt x="18288000" y="1911972"/>
                </a:lnTo>
                <a:lnTo>
                  <a:pt x="0" y="1911972"/>
                </a:lnTo>
                <a:lnTo>
                  <a:pt x="0" y="0"/>
                </a:lnTo>
                <a:close/>
              </a:path>
            </a:pathLst>
          </a:custGeom>
          <a:blipFill>
            <a:blip r:embed="rId2"/>
            <a:stretch>
              <a:fillRect l="0" t="-29924" r="0" b="-99"/>
            </a:stretch>
          </a:blipFill>
        </p:spPr>
      </p:sp>
      <p:sp>
        <p:nvSpPr>
          <p:cNvPr name="Freeform 3" id="3"/>
          <p:cNvSpPr/>
          <p:nvPr/>
        </p:nvSpPr>
        <p:spPr>
          <a:xfrm flipH="false" flipV="false" rot="0">
            <a:off x="12794847" y="9292523"/>
            <a:ext cx="4781550" cy="962025"/>
          </a:xfrm>
          <a:custGeom>
            <a:avLst/>
            <a:gdLst/>
            <a:ahLst/>
            <a:cxnLst/>
            <a:rect r="r" b="b" t="t" l="l"/>
            <a:pathLst>
              <a:path h="962025" w="4781550">
                <a:moveTo>
                  <a:pt x="0" y="0"/>
                </a:moveTo>
                <a:lnTo>
                  <a:pt x="4781550" y="0"/>
                </a:lnTo>
                <a:lnTo>
                  <a:pt x="4781550" y="962025"/>
                </a:lnTo>
                <a:lnTo>
                  <a:pt x="0" y="962025"/>
                </a:lnTo>
                <a:lnTo>
                  <a:pt x="0" y="0"/>
                </a:lnTo>
                <a:close/>
              </a:path>
            </a:pathLst>
          </a:custGeom>
          <a:blipFill>
            <a:blip r:embed="rId3"/>
            <a:stretch>
              <a:fillRect l="0" t="0" r="0" b="0"/>
            </a:stretch>
          </a:blipFill>
        </p:spPr>
      </p:sp>
      <p:sp>
        <p:nvSpPr>
          <p:cNvPr name="Freeform 4" id="4"/>
          <p:cNvSpPr/>
          <p:nvPr/>
        </p:nvSpPr>
        <p:spPr>
          <a:xfrm flipH="false" flipV="false" rot="0">
            <a:off x="259842" y="341881"/>
            <a:ext cx="3457575" cy="876300"/>
          </a:xfrm>
          <a:custGeom>
            <a:avLst/>
            <a:gdLst/>
            <a:ahLst/>
            <a:cxnLst/>
            <a:rect r="r" b="b" t="t" l="l"/>
            <a:pathLst>
              <a:path h="876300" w="3457575">
                <a:moveTo>
                  <a:pt x="0" y="0"/>
                </a:moveTo>
                <a:lnTo>
                  <a:pt x="3457575" y="0"/>
                </a:lnTo>
                <a:lnTo>
                  <a:pt x="3457575" y="876300"/>
                </a:lnTo>
                <a:lnTo>
                  <a:pt x="0" y="876300"/>
                </a:lnTo>
                <a:lnTo>
                  <a:pt x="0" y="0"/>
                </a:lnTo>
                <a:close/>
              </a:path>
            </a:pathLst>
          </a:custGeom>
          <a:blipFill>
            <a:blip r:embed="rId4"/>
            <a:stretch>
              <a:fillRect l="0" t="0" r="0" b="0"/>
            </a:stretch>
          </a:blipFill>
        </p:spPr>
      </p:sp>
      <p:sp>
        <p:nvSpPr>
          <p:cNvPr name="Freeform 5" id="5"/>
          <p:cNvSpPr/>
          <p:nvPr/>
        </p:nvSpPr>
        <p:spPr>
          <a:xfrm flipH="false" flipV="false" rot="0">
            <a:off x="1749962" y="3084357"/>
            <a:ext cx="7153275" cy="4829175"/>
          </a:xfrm>
          <a:custGeom>
            <a:avLst/>
            <a:gdLst/>
            <a:ahLst/>
            <a:cxnLst/>
            <a:rect r="r" b="b" t="t" l="l"/>
            <a:pathLst>
              <a:path h="4829175" w="7153275">
                <a:moveTo>
                  <a:pt x="0" y="0"/>
                </a:moveTo>
                <a:lnTo>
                  <a:pt x="7153275" y="0"/>
                </a:lnTo>
                <a:lnTo>
                  <a:pt x="7153275" y="4829175"/>
                </a:lnTo>
                <a:lnTo>
                  <a:pt x="0" y="4829175"/>
                </a:lnTo>
                <a:lnTo>
                  <a:pt x="0" y="0"/>
                </a:lnTo>
                <a:close/>
              </a:path>
            </a:pathLst>
          </a:custGeom>
          <a:blipFill>
            <a:blip r:embed="rId5"/>
            <a:stretch>
              <a:fillRect l="-3367" t="-32904" r="-3423" b="-104571"/>
            </a:stretch>
          </a:blipFill>
        </p:spPr>
      </p:sp>
      <p:sp>
        <p:nvSpPr>
          <p:cNvPr name="Freeform 6" id="6"/>
          <p:cNvSpPr/>
          <p:nvPr/>
        </p:nvSpPr>
        <p:spPr>
          <a:xfrm flipH="false" flipV="false" rot="0">
            <a:off x="9144000" y="3084357"/>
            <a:ext cx="7505700" cy="4667250"/>
          </a:xfrm>
          <a:custGeom>
            <a:avLst/>
            <a:gdLst/>
            <a:ahLst/>
            <a:cxnLst/>
            <a:rect r="r" b="b" t="t" l="l"/>
            <a:pathLst>
              <a:path h="4667250" w="7505700">
                <a:moveTo>
                  <a:pt x="0" y="0"/>
                </a:moveTo>
                <a:lnTo>
                  <a:pt x="7505700" y="0"/>
                </a:lnTo>
                <a:lnTo>
                  <a:pt x="7505700" y="4667250"/>
                </a:lnTo>
                <a:lnTo>
                  <a:pt x="0" y="4667250"/>
                </a:lnTo>
                <a:lnTo>
                  <a:pt x="0" y="0"/>
                </a:lnTo>
                <a:close/>
              </a:path>
            </a:pathLst>
          </a:custGeom>
          <a:blipFill>
            <a:blip r:embed="rId5"/>
            <a:stretch>
              <a:fillRect l="0" t="-131523" r="0" b="-9905"/>
            </a:stretch>
          </a:blipFill>
        </p:spPr>
      </p:sp>
      <p:sp>
        <p:nvSpPr>
          <p:cNvPr name="Freeform 7" id="7"/>
          <p:cNvSpPr/>
          <p:nvPr/>
        </p:nvSpPr>
        <p:spPr>
          <a:xfrm flipH="false" flipV="false" rot="0">
            <a:off x="4901441" y="959310"/>
            <a:ext cx="8001000" cy="1666875"/>
          </a:xfrm>
          <a:custGeom>
            <a:avLst/>
            <a:gdLst/>
            <a:ahLst/>
            <a:cxnLst/>
            <a:rect r="r" b="b" t="t" l="l"/>
            <a:pathLst>
              <a:path h="1666875" w="8001000">
                <a:moveTo>
                  <a:pt x="0" y="0"/>
                </a:moveTo>
                <a:lnTo>
                  <a:pt x="8001000" y="0"/>
                </a:lnTo>
                <a:lnTo>
                  <a:pt x="8001000" y="1666875"/>
                </a:lnTo>
                <a:lnTo>
                  <a:pt x="0" y="1666875"/>
                </a:lnTo>
                <a:lnTo>
                  <a:pt x="0" y="0"/>
                </a:lnTo>
                <a:close/>
              </a:path>
            </a:pathLst>
          </a:custGeom>
          <a:blipFill>
            <a:blip r:embed="rId5"/>
            <a:stretch>
              <a:fillRect l="0" t="0" r="0" b="-620571"/>
            </a:stretch>
          </a:blipFill>
        </p:spPr>
      </p:sp>
    </p:spTree>
  </p:cSld>
  <p:clrMapOvr>
    <a:masterClrMapping/>
  </p:clrMapOvr>
</p:sld>
</file>

<file path=ppt/slides/slide53.xml><?xml version="1.0" encoding="utf-8"?>
<p:sld xmlns:p="http://schemas.openxmlformats.org/presentationml/2006/main" xmlns:a="http://schemas.openxmlformats.org/drawingml/2006/main" xmlns:r="http://schemas.openxmlformats.org/officeDocument/2006/relationships">
  <p:cSld>
    <p:bg>
      <p:bgPr>
        <a:solidFill>
          <a:srgbClr val="42A0D8"/>
        </a:solidFill>
      </p:bgPr>
    </p:bg>
    <p:spTree>
      <p:nvGrpSpPr>
        <p:cNvPr id="1" name=""/>
        <p:cNvGrpSpPr/>
        <p:nvPr/>
      </p:nvGrpSpPr>
      <p:grpSpPr>
        <a:xfrm>
          <a:off x="0" y="0"/>
          <a:ext cx="0" cy="0"/>
          <a:chOff x="0" y="0"/>
          <a:chExt cx="0" cy="0"/>
        </a:xfrm>
      </p:grpSpPr>
      <p:sp>
        <p:nvSpPr>
          <p:cNvPr name="Freeform 2" id="2"/>
          <p:cNvSpPr/>
          <p:nvPr/>
        </p:nvSpPr>
        <p:spPr>
          <a:xfrm flipH="false" flipV="false" rot="0">
            <a:off x="-1991230" y="-4129754"/>
            <a:ext cx="21621750" cy="14420850"/>
          </a:xfrm>
          <a:custGeom>
            <a:avLst/>
            <a:gdLst/>
            <a:ahLst/>
            <a:cxnLst/>
            <a:rect r="r" b="b" t="t" l="l"/>
            <a:pathLst>
              <a:path h="14420850" w="21621750">
                <a:moveTo>
                  <a:pt x="0" y="0"/>
                </a:moveTo>
                <a:lnTo>
                  <a:pt x="21621750" y="0"/>
                </a:lnTo>
                <a:lnTo>
                  <a:pt x="21621750" y="14420850"/>
                </a:lnTo>
                <a:lnTo>
                  <a:pt x="0" y="14420850"/>
                </a:lnTo>
                <a:lnTo>
                  <a:pt x="0" y="0"/>
                </a:lnTo>
                <a:close/>
              </a:path>
            </a:pathLst>
          </a:custGeom>
          <a:blipFill>
            <a:blip r:embed="rId2">
              <a:alphaModFix amt="17000"/>
            </a:blip>
            <a:stretch>
              <a:fillRect l="0" t="0" r="0" b="0"/>
            </a:stretch>
          </a:blipFill>
        </p:spPr>
      </p:sp>
      <p:sp>
        <p:nvSpPr>
          <p:cNvPr name="Freeform 3" id="3"/>
          <p:cNvSpPr/>
          <p:nvPr/>
        </p:nvSpPr>
        <p:spPr>
          <a:xfrm flipH="false" flipV="false" rot="0">
            <a:off x="0" y="7802880"/>
            <a:ext cx="18288000" cy="2484120"/>
          </a:xfrm>
          <a:custGeom>
            <a:avLst/>
            <a:gdLst/>
            <a:ahLst/>
            <a:cxnLst/>
            <a:rect r="r" b="b" t="t" l="l"/>
            <a:pathLst>
              <a:path h="2484120" w="18288000">
                <a:moveTo>
                  <a:pt x="0" y="0"/>
                </a:moveTo>
                <a:lnTo>
                  <a:pt x="18288000" y="0"/>
                </a:lnTo>
                <a:lnTo>
                  <a:pt x="18288000" y="2484120"/>
                </a:lnTo>
                <a:lnTo>
                  <a:pt x="0" y="2484120"/>
                </a:lnTo>
                <a:lnTo>
                  <a:pt x="0" y="0"/>
                </a:lnTo>
                <a:close/>
              </a:path>
            </a:pathLst>
          </a:custGeom>
          <a:blipFill>
            <a:blip r:embed="rId3"/>
            <a:stretch>
              <a:fillRect l="0" t="0" r="0" b="-76"/>
            </a:stretch>
          </a:blipFill>
        </p:spPr>
      </p:sp>
      <p:grpSp>
        <p:nvGrpSpPr>
          <p:cNvPr name="Group 4" id="4"/>
          <p:cNvGrpSpPr>
            <a:grpSpLocks noChangeAspect="true"/>
          </p:cNvGrpSpPr>
          <p:nvPr/>
        </p:nvGrpSpPr>
        <p:grpSpPr>
          <a:xfrm rot="0">
            <a:off x="6582947" y="876995"/>
            <a:ext cx="5122107" cy="883882"/>
            <a:chOff x="0" y="0"/>
            <a:chExt cx="5122113" cy="883882"/>
          </a:xfrm>
        </p:grpSpPr>
        <p:sp>
          <p:nvSpPr>
            <p:cNvPr name="Freeform 5" id="5"/>
            <p:cNvSpPr/>
            <p:nvPr/>
          </p:nvSpPr>
          <p:spPr>
            <a:xfrm flipH="false" flipV="false" rot="0">
              <a:off x="0" y="0"/>
              <a:ext cx="5122164" cy="883920"/>
            </a:xfrm>
            <a:custGeom>
              <a:avLst/>
              <a:gdLst/>
              <a:ahLst/>
              <a:cxnLst/>
              <a:rect r="r" b="b" t="t" l="l"/>
              <a:pathLst>
                <a:path h="883920" w="5122164">
                  <a:moveTo>
                    <a:pt x="0" y="0"/>
                  </a:moveTo>
                  <a:lnTo>
                    <a:pt x="0" y="883920"/>
                  </a:lnTo>
                  <a:lnTo>
                    <a:pt x="5122164" y="883920"/>
                  </a:lnTo>
                  <a:lnTo>
                    <a:pt x="5122164" y="0"/>
                  </a:lnTo>
                  <a:close/>
                </a:path>
              </a:pathLst>
            </a:custGeom>
            <a:solidFill>
              <a:srgbClr val="208BCC"/>
            </a:solidFill>
          </p:spPr>
        </p:sp>
      </p:grpSp>
      <p:sp>
        <p:nvSpPr>
          <p:cNvPr name="Freeform 6" id="6"/>
          <p:cNvSpPr/>
          <p:nvPr/>
        </p:nvSpPr>
        <p:spPr>
          <a:xfrm flipH="false" flipV="false" rot="0">
            <a:off x="12794847" y="9258300"/>
            <a:ext cx="4781550" cy="962025"/>
          </a:xfrm>
          <a:custGeom>
            <a:avLst/>
            <a:gdLst/>
            <a:ahLst/>
            <a:cxnLst/>
            <a:rect r="r" b="b" t="t" l="l"/>
            <a:pathLst>
              <a:path h="962025" w="4781550">
                <a:moveTo>
                  <a:pt x="0" y="0"/>
                </a:moveTo>
                <a:lnTo>
                  <a:pt x="4781550" y="0"/>
                </a:lnTo>
                <a:lnTo>
                  <a:pt x="4781550" y="962025"/>
                </a:lnTo>
                <a:lnTo>
                  <a:pt x="0" y="962025"/>
                </a:lnTo>
                <a:lnTo>
                  <a:pt x="0" y="0"/>
                </a:lnTo>
                <a:close/>
              </a:path>
            </a:pathLst>
          </a:custGeom>
          <a:blipFill>
            <a:blip r:embed="rId4"/>
            <a:stretch>
              <a:fillRect l="0" t="0" r="0" b="0"/>
            </a:stretch>
          </a:blipFill>
        </p:spPr>
      </p:sp>
      <p:sp>
        <p:nvSpPr>
          <p:cNvPr name="Freeform 7" id="7"/>
          <p:cNvSpPr/>
          <p:nvPr/>
        </p:nvSpPr>
        <p:spPr>
          <a:xfrm flipH="false" flipV="false" rot="0">
            <a:off x="2272894" y="2060772"/>
            <a:ext cx="746074" cy="2067049"/>
          </a:xfrm>
          <a:custGeom>
            <a:avLst/>
            <a:gdLst/>
            <a:ahLst/>
            <a:cxnLst/>
            <a:rect r="r" b="b" t="t" l="l"/>
            <a:pathLst>
              <a:path h="2067049" w="746074">
                <a:moveTo>
                  <a:pt x="0" y="0"/>
                </a:moveTo>
                <a:lnTo>
                  <a:pt x="746074" y="0"/>
                </a:lnTo>
                <a:lnTo>
                  <a:pt x="746074" y="2067049"/>
                </a:lnTo>
                <a:lnTo>
                  <a:pt x="0" y="206704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8" id="8"/>
          <p:cNvGrpSpPr>
            <a:grpSpLocks noChangeAspect="true"/>
          </p:cNvGrpSpPr>
          <p:nvPr/>
        </p:nvGrpSpPr>
        <p:grpSpPr>
          <a:xfrm rot="0">
            <a:off x="2554900" y="7211387"/>
            <a:ext cx="419062" cy="628650"/>
            <a:chOff x="0" y="0"/>
            <a:chExt cx="419062" cy="628650"/>
          </a:xfrm>
        </p:grpSpPr>
        <p:sp>
          <p:nvSpPr>
            <p:cNvPr name="Freeform 9" id="9"/>
            <p:cNvSpPr/>
            <p:nvPr/>
          </p:nvSpPr>
          <p:spPr>
            <a:xfrm flipH="false" flipV="false" rot="0">
              <a:off x="-5842" y="0"/>
              <a:ext cx="424942" cy="628650"/>
            </a:xfrm>
            <a:custGeom>
              <a:avLst/>
              <a:gdLst/>
              <a:ahLst/>
              <a:cxnLst/>
              <a:rect r="r" b="b" t="t" l="l"/>
              <a:pathLst>
                <a:path h="628650" w="424942">
                  <a:moveTo>
                    <a:pt x="215265" y="105664"/>
                  </a:moveTo>
                  <a:cubicBezTo>
                    <a:pt x="275971" y="105664"/>
                    <a:pt x="324612" y="157734"/>
                    <a:pt x="319786" y="219964"/>
                  </a:cubicBezTo>
                  <a:cubicBezTo>
                    <a:pt x="315722" y="271272"/>
                    <a:pt x="274574" y="312674"/>
                    <a:pt x="223774" y="316738"/>
                  </a:cubicBezTo>
                  <a:cubicBezTo>
                    <a:pt x="220980" y="316992"/>
                    <a:pt x="218059" y="317119"/>
                    <a:pt x="215265" y="317119"/>
                  </a:cubicBezTo>
                  <a:cubicBezTo>
                    <a:pt x="154559" y="317119"/>
                    <a:pt x="105918" y="265049"/>
                    <a:pt x="110744" y="202819"/>
                  </a:cubicBezTo>
                  <a:cubicBezTo>
                    <a:pt x="114808" y="151511"/>
                    <a:pt x="155956" y="110109"/>
                    <a:pt x="206756" y="106045"/>
                  </a:cubicBezTo>
                  <a:cubicBezTo>
                    <a:pt x="209550" y="105791"/>
                    <a:pt x="212471" y="105664"/>
                    <a:pt x="215265" y="105664"/>
                  </a:cubicBezTo>
                  <a:close/>
                  <a:moveTo>
                    <a:pt x="215265" y="0"/>
                  </a:moveTo>
                  <a:cubicBezTo>
                    <a:pt x="214249" y="0"/>
                    <a:pt x="213106" y="0"/>
                    <a:pt x="212090" y="0"/>
                  </a:cubicBezTo>
                  <a:cubicBezTo>
                    <a:pt x="91948" y="1778"/>
                    <a:pt x="0" y="107061"/>
                    <a:pt x="6096" y="228219"/>
                  </a:cubicBezTo>
                  <a:cubicBezTo>
                    <a:pt x="15240" y="407162"/>
                    <a:pt x="167005" y="582295"/>
                    <a:pt x="206121" y="624586"/>
                  </a:cubicBezTo>
                  <a:cubicBezTo>
                    <a:pt x="208534" y="627253"/>
                    <a:pt x="211836" y="628523"/>
                    <a:pt x="215265" y="628650"/>
                  </a:cubicBezTo>
                  <a:lnTo>
                    <a:pt x="215392" y="628650"/>
                  </a:lnTo>
                  <a:cubicBezTo>
                    <a:pt x="218694" y="628650"/>
                    <a:pt x="221996" y="627253"/>
                    <a:pt x="224536" y="624586"/>
                  </a:cubicBezTo>
                  <a:cubicBezTo>
                    <a:pt x="264922" y="580898"/>
                    <a:pt x="424561" y="396494"/>
                    <a:pt x="424942" y="212090"/>
                  </a:cubicBezTo>
                  <a:lnTo>
                    <a:pt x="424942" y="210947"/>
                  </a:lnTo>
                  <a:lnTo>
                    <a:pt x="424942" y="210947"/>
                  </a:lnTo>
                  <a:cubicBezTo>
                    <a:pt x="424688" y="94361"/>
                    <a:pt x="330835" y="0"/>
                    <a:pt x="215265" y="0"/>
                  </a:cubicBezTo>
                  <a:close/>
                </a:path>
              </a:pathLst>
            </a:custGeom>
            <a:solidFill>
              <a:srgbClr val="E60012"/>
            </a:solidFill>
          </p:spPr>
        </p:sp>
      </p:grpSp>
      <p:sp>
        <p:nvSpPr>
          <p:cNvPr name="Freeform 10" id="10"/>
          <p:cNvSpPr/>
          <p:nvPr/>
        </p:nvSpPr>
        <p:spPr>
          <a:xfrm flipH="false" flipV="false" rot="0">
            <a:off x="2327358" y="5396541"/>
            <a:ext cx="736597" cy="1346625"/>
          </a:xfrm>
          <a:custGeom>
            <a:avLst/>
            <a:gdLst/>
            <a:ahLst/>
            <a:cxnLst/>
            <a:rect r="r" b="b" t="t" l="l"/>
            <a:pathLst>
              <a:path h="1346625" w="736597">
                <a:moveTo>
                  <a:pt x="0" y="0"/>
                </a:moveTo>
                <a:lnTo>
                  <a:pt x="736596" y="0"/>
                </a:lnTo>
                <a:lnTo>
                  <a:pt x="736596" y="1346626"/>
                </a:lnTo>
                <a:lnTo>
                  <a:pt x="0" y="134662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1" id="11"/>
          <p:cNvSpPr/>
          <p:nvPr/>
        </p:nvSpPr>
        <p:spPr>
          <a:xfrm flipH="false" flipV="false" rot="0">
            <a:off x="2390851" y="4125430"/>
            <a:ext cx="561975" cy="561975"/>
          </a:xfrm>
          <a:custGeom>
            <a:avLst/>
            <a:gdLst/>
            <a:ahLst/>
            <a:cxnLst/>
            <a:rect r="r" b="b" t="t" l="l"/>
            <a:pathLst>
              <a:path h="561975" w="561975">
                <a:moveTo>
                  <a:pt x="0" y="0"/>
                </a:moveTo>
                <a:lnTo>
                  <a:pt x="561975" y="0"/>
                </a:lnTo>
                <a:lnTo>
                  <a:pt x="561975" y="561975"/>
                </a:lnTo>
                <a:lnTo>
                  <a:pt x="0" y="561975"/>
                </a:lnTo>
                <a:lnTo>
                  <a:pt x="0" y="0"/>
                </a:lnTo>
                <a:close/>
              </a:path>
            </a:pathLst>
          </a:custGeom>
          <a:blipFill>
            <a:blip r:embed="rId9"/>
            <a:stretch>
              <a:fillRect l="0" t="0" r="0" b="0"/>
            </a:stretch>
          </a:blipFill>
        </p:spPr>
      </p:sp>
      <p:sp>
        <p:nvSpPr>
          <p:cNvPr name="Freeform 12" id="12"/>
          <p:cNvSpPr/>
          <p:nvPr/>
        </p:nvSpPr>
        <p:spPr>
          <a:xfrm flipH="false" flipV="false" rot="0">
            <a:off x="2408758" y="4805001"/>
            <a:ext cx="523875" cy="504825"/>
          </a:xfrm>
          <a:custGeom>
            <a:avLst/>
            <a:gdLst/>
            <a:ahLst/>
            <a:cxnLst/>
            <a:rect r="r" b="b" t="t" l="l"/>
            <a:pathLst>
              <a:path h="504825" w="523875">
                <a:moveTo>
                  <a:pt x="0" y="0"/>
                </a:moveTo>
                <a:lnTo>
                  <a:pt x="523875" y="0"/>
                </a:lnTo>
                <a:lnTo>
                  <a:pt x="523875" y="504825"/>
                </a:lnTo>
                <a:lnTo>
                  <a:pt x="0" y="504825"/>
                </a:lnTo>
                <a:lnTo>
                  <a:pt x="0" y="0"/>
                </a:lnTo>
                <a:close/>
              </a:path>
            </a:pathLst>
          </a:custGeom>
          <a:blipFill>
            <a:blip r:embed="rId10"/>
            <a:stretch>
              <a:fillRect l="-58629" t="-12445" r="-57734" b="-13969"/>
            </a:stretch>
          </a:blipFill>
        </p:spPr>
      </p:sp>
      <p:sp>
        <p:nvSpPr>
          <p:cNvPr name="Freeform 13" id="13"/>
          <p:cNvSpPr/>
          <p:nvPr/>
        </p:nvSpPr>
        <p:spPr>
          <a:xfrm flipH="false" flipV="false" rot="0">
            <a:off x="6751320" y="865632"/>
            <a:ext cx="4782312" cy="1018032"/>
          </a:xfrm>
          <a:custGeom>
            <a:avLst/>
            <a:gdLst/>
            <a:ahLst/>
            <a:cxnLst/>
            <a:rect r="r" b="b" t="t" l="l"/>
            <a:pathLst>
              <a:path h="1018032" w="4782312">
                <a:moveTo>
                  <a:pt x="0" y="0"/>
                </a:moveTo>
                <a:lnTo>
                  <a:pt x="4782312" y="0"/>
                </a:lnTo>
                <a:lnTo>
                  <a:pt x="4782312" y="1018032"/>
                </a:lnTo>
                <a:lnTo>
                  <a:pt x="0" y="1018032"/>
                </a:lnTo>
                <a:lnTo>
                  <a:pt x="0" y="0"/>
                </a:lnTo>
                <a:close/>
              </a:path>
            </a:pathLst>
          </a:custGeom>
          <a:blipFill>
            <a:blip r:embed="rId11"/>
            <a:stretch>
              <a:fillRect l="0" t="0" r="0" b="0"/>
            </a:stretch>
          </a:blipFill>
        </p:spPr>
      </p:sp>
      <p:grpSp>
        <p:nvGrpSpPr>
          <p:cNvPr name="Group 14" id="14"/>
          <p:cNvGrpSpPr>
            <a:grpSpLocks noChangeAspect="true"/>
          </p:cNvGrpSpPr>
          <p:nvPr/>
        </p:nvGrpSpPr>
        <p:grpSpPr>
          <a:xfrm rot="0">
            <a:off x="2272894" y="2060762"/>
            <a:ext cx="747560" cy="2068535"/>
            <a:chOff x="0" y="0"/>
            <a:chExt cx="747560" cy="2068538"/>
          </a:xfrm>
        </p:grpSpPr>
        <p:sp>
          <p:nvSpPr>
            <p:cNvPr name="Freeform 15" id="15"/>
            <p:cNvSpPr/>
            <p:nvPr/>
          </p:nvSpPr>
          <p:spPr>
            <a:xfrm flipH="false" flipV="false" rot="0">
              <a:off x="63500" y="63500"/>
              <a:ext cx="612902" cy="612902"/>
            </a:xfrm>
            <a:custGeom>
              <a:avLst/>
              <a:gdLst/>
              <a:ahLst/>
              <a:cxnLst/>
              <a:rect r="r" b="b" t="t" l="l"/>
              <a:pathLst>
                <a:path h="612902" w="612902">
                  <a:moveTo>
                    <a:pt x="0" y="612902"/>
                  </a:moveTo>
                  <a:lnTo>
                    <a:pt x="612902" y="612902"/>
                  </a:lnTo>
                  <a:lnTo>
                    <a:pt x="612902" y="0"/>
                  </a:lnTo>
                  <a:lnTo>
                    <a:pt x="0" y="0"/>
                  </a:lnTo>
                  <a:close/>
                </a:path>
              </a:pathLst>
            </a:custGeom>
            <a:solidFill>
              <a:srgbClr val="000000">
                <a:alpha val="0"/>
              </a:srgbClr>
            </a:solidFill>
          </p:spPr>
        </p:sp>
        <p:sp>
          <p:nvSpPr>
            <p:cNvPr name="Freeform 16" id="16"/>
            <p:cNvSpPr/>
            <p:nvPr/>
          </p:nvSpPr>
          <p:spPr>
            <a:xfrm flipH="false" flipV="false" rot="0">
              <a:off x="63500" y="724027"/>
              <a:ext cx="612902" cy="612775"/>
            </a:xfrm>
            <a:custGeom>
              <a:avLst/>
              <a:gdLst/>
              <a:ahLst/>
              <a:cxnLst/>
              <a:rect r="r" b="b" t="t" l="l"/>
              <a:pathLst>
                <a:path h="612775" w="612902">
                  <a:moveTo>
                    <a:pt x="0" y="612775"/>
                  </a:moveTo>
                  <a:lnTo>
                    <a:pt x="612902" y="612775"/>
                  </a:lnTo>
                  <a:lnTo>
                    <a:pt x="612902" y="0"/>
                  </a:lnTo>
                  <a:lnTo>
                    <a:pt x="0" y="0"/>
                  </a:lnTo>
                  <a:close/>
                </a:path>
              </a:pathLst>
            </a:custGeom>
            <a:solidFill>
              <a:srgbClr val="000000">
                <a:alpha val="0"/>
              </a:srgbClr>
            </a:solidFill>
          </p:spPr>
        </p:sp>
        <p:sp>
          <p:nvSpPr>
            <p:cNvPr name="Freeform 17" id="17"/>
            <p:cNvSpPr/>
            <p:nvPr/>
          </p:nvSpPr>
          <p:spPr>
            <a:xfrm flipH="false" flipV="false" rot="0">
              <a:off x="63500" y="1384427"/>
              <a:ext cx="620522" cy="620649"/>
            </a:xfrm>
            <a:custGeom>
              <a:avLst/>
              <a:gdLst/>
              <a:ahLst/>
              <a:cxnLst/>
              <a:rect r="r" b="b" t="t" l="l"/>
              <a:pathLst>
                <a:path h="620649" w="620522">
                  <a:moveTo>
                    <a:pt x="0" y="620649"/>
                  </a:moveTo>
                  <a:lnTo>
                    <a:pt x="620522" y="620649"/>
                  </a:lnTo>
                  <a:lnTo>
                    <a:pt x="620522" y="0"/>
                  </a:lnTo>
                  <a:lnTo>
                    <a:pt x="0" y="0"/>
                  </a:lnTo>
                  <a:close/>
                </a:path>
              </a:pathLst>
            </a:custGeom>
            <a:solidFill>
              <a:srgbClr val="000000">
                <a:alpha val="0"/>
              </a:srgbClr>
            </a:solidFill>
          </p:spPr>
        </p:sp>
      </p:grpSp>
      <p:grpSp>
        <p:nvGrpSpPr>
          <p:cNvPr name="Group 18" id="18"/>
          <p:cNvGrpSpPr>
            <a:grpSpLocks noChangeAspect="true"/>
          </p:cNvGrpSpPr>
          <p:nvPr/>
        </p:nvGrpSpPr>
        <p:grpSpPr>
          <a:xfrm rot="0">
            <a:off x="2327358" y="5396541"/>
            <a:ext cx="737568" cy="1350635"/>
            <a:chOff x="0" y="0"/>
            <a:chExt cx="737565" cy="1350632"/>
          </a:xfrm>
        </p:grpSpPr>
        <p:sp>
          <p:nvSpPr>
            <p:cNvPr name="Freeform 19" id="19"/>
            <p:cNvSpPr/>
            <p:nvPr/>
          </p:nvSpPr>
          <p:spPr>
            <a:xfrm flipH="false" flipV="false" rot="0">
              <a:off x="63500" y="63500"/>
              <a:ext cx="610616" cy="610616"/>
            </a:xfrm>
            <a:custGeom>
              <a:avLst/>
              <a:gdLst/>
              <a:ahLst/>
              <a:cxnLst/>
              <a:rect r="r" b="b" t="t" l="l"/>
              <a:pathLst>
                <a:path h="610616" w="610616">
                  <a:moveTo>
                    <a:pt x="0" y="610616"/>
                  </a:moveTo>
                  <a:lnTo>
                    <a:pt x="610616" y="610616"/>
                  </a:lnTo>
                  <a:lnTo>
                    <a:pt x="610616" y="0"/>
                  </a:lnTo>
                  <a:lnTo>
                    <a:pt x="0" y="0"/>
                  </a:lnTo>
                  <a:close/>
                </a:path>
              </a:pathLst>
            </a:custGeom>
            <a:solidFill>
              <a:srgbClr val="000000">
                <a:alpha val="0"/>
              </a:srgbClr>
            </a:solidFill>
          </p:spPr>
        </p:sp>
        <p:sp>
          <p:nvSpPr>
            <p:cNvPr name="Freeform 20" id="20"/>
            <p:cNvSpPr/>
            <p:nvPr/>
          </p:nvSpPr>
          <p:spPr>
            <a:xfrm flipH="false" flipV="false" rot="0">
              <a:off x="118110" y="731266"/>
              <a:ext cx="556006" cy="555879"/>
            </a:xfrm>
            <a:custGeom>
              <a:avLst/>
              <a:gdLst/>
              <a:ahLst/>
              <a:cxnLst/>
              <a:rect r="r" b="b" t="t" l="l"/>
              <a:pathLst>
                <a:path h="555879" w="556006">
                  <a:moveTo>
                    <a:pt x="0" y="555879"/>
                  </a:moveTo>
                  <a:lnTo>
                    <a:pt x="556006" y="555879"/>
                  </a:lnTo>
                  <a:lnTo>
                    <a:pt x="556006" y="0"/>
                  </a:lnTo>
                  <a:lnTo>
                    <a:pt x="0" y="0"/>
                  </a:lnTo>
                  <a:close/>
                </a:path>
              </a:pathLst>
            </a:custGeom>
            <a:solidFill>
              <a:srgbClr val="000000">
                <a:alpha val="0"/>
              </a:srgbClr>
            </a:solidFill>
          </p:spPr>
        </p:sp>
      </p:grpSp>
      <p:grpSp>
        <p:nvGrpSpPr>
          <p:cNvPr name="Group 21" id="21"/>
          <p:cNvGrpSpPr>
            <a:grpSpLocks noChangeAspect="true"/>
          </p:cNvGrpSpPr>
          <p:nvPr/>
        </p:nvGrpSpPr>
        <p:grpSpPr>
          <a:xfrm rot="0">
            <a:off x="2554881" y="7211387"/>
            <a:ext cx="422767" cy="628640"/>
            <a:chOff x="0" y="0"/>
            <a:chExt cx="422758" cy="628637"/>
          </a:xfrm>
        </p:grpSpPr>
        <p:sp>
          <p:nvSpPr>
            <p:cNvPr name="Freeform 22" id="22"/>
            <p:cNvSpPr/>
            <p:nvPr/>
          </p:nvSpPr>
          <p:spPr>
            <a:xfrm flipH="false" flipV="false" rot="0">
              <a:off x="0" y="0"/>
              <a:ext cx="422783" cy="628650"/>
            </a:xfrm>
            <a:custGeom>
              <a:avLst/>
              <a:gdLst/>
              <a:ahLst/>
              <a:cxnLst/>
              <a:rect r="r" b="b" t="t" l="l"/>
              <a:pathLst>
                <a:path h="628650" w="422783">
                  <a:moveTo>
                    <a:pt x="0" y="628650"/>
                  </a:moveTo>
                  <a:lnTo>
                    <a:pt x="422783" y="628650"/>
                  </a:lnTo>
                  <a:lnTo>
                    <a:pt x="422783" y="0"/>
                  </a:lnTo>
                  <a:lnTo>
                    <a:pt x="0" y="0"/>
                  </a:lnTo>
                  <a:close/>
                </a:path>
              </a:pathLst>
            </a:custGeom>
            <a:solidFill>
              <a:srgbClr val="000000">
                <a:alpha val="0"/>
              </a:srgbClr>
            </a:solidFill>
          </p:spPr>
        </p:sp>
      </p:grpSp>
      <p:grpSp>
        <p:nvGrpSpPr>
          <p:cNvPr name="Group 23" id="23"/>
          <p:cNvGrpSpPr>
            <a:grpSpLocks noChangeAspect="true"/>
          </p:cNvGrpSpPr>
          <p:nvPr/>
        </p:nvGrpSpPr>
        <p:grpSpPr>
          <a:xfrm rot="0">
            <a:off x="3158442" y="6559563"/>
            <a:ext cx="7344223" cy="38100"/>
            <a:chOff x="0" y="0"/>
            <a:chExt cx="7344220" cy="38100"/>
          </a:xfrm>
        </p:grpSpPr>
        <p:sp>
          <p:nvSpPr>
            <p:cNvPr name="Freeform 24" id="24"/>
            <p:cNvSpPr/>
            <p:nvPr/>
          </p:nvSpPr>
          <p:spPr>
            <a:xfrm flipH="false" flipV="false" rot="0">
              <a:off x="119126" y="0"/>
              <a:ext cx="7225030" cy="38100"/>
            </a:xfrm>
            <a:custGeom>
              <a:avLst/>
              <a:gdLst/>
              <a:ahLst/>
              <a:cxnLst/>
              <a:rect r="r" b="b" t="t" l="l"/>
              <a:pathLst>
                <a:path h="38100" w="7225030">
                  <a:moveTo>
                    <a:pt x="0" y="0"/>
                  </a:moveTo>
                  <a:lnTo>
                    <a:pt x="0" y="38100"/>
                  </a:lnTo>
                  <a:lnTo>
                    <a:pt x="2086864" y="38100"/>
                  </a:lnTo>
                  <a:lnTo>
                    <a:pt x="2086864" y="0"/>
                  </a:lnTo>
                  <a:close/>
                  <a:moveTo>
                    <a:pt x="2216150" y="0"/>
                  </a:moveTo>
                  <a:lnTo>
                    <a:pt x="2216150" y="38100"/>
                  </a:lnTo>
                  <a:lnTo>
                    <a:pt x="5731002" y="38100"/>
                  </a:lnTo>
                  <a:lnTo>
                    <a:pt x="5731002" y="0"/>
                  </a:lnTo>
                  <a:close/>
                  <a:moveTo>
                    <a:pt x="6053963" y="0"/>
                  </a:moveTo>
                  <a:lnTo>
                    <a:pt x="6053963" y="38100"/>
                  </a:lnTo>
                  <a:lnTo>
                    <a:pt x="7225030" y="38100"/>
                  </a:lnTo>
                  <a:lnTo>
                    <a:pt x="7225030" y="0"/>
                  </a:lnTo>
                  <a:close/>
                </a:path>
              </a:pathLst>
            </a:custGeom>
            <a:solidFill>
              <a:srgbClr val="FFFFFF"/>
            </a:solidFill>
          </p:spPr>
        </p:sp>
      </p:grpSp>
      <p:grpSp>
        <p:nvGrpSpPr>
          <p:cNvPr name="Group 25" id="25"/>
          <p:cNvGrpSpPr>
            <a:grpSpLocks noChangeAspect="true"/>
          </p:cNvGrpSpPr>
          <p:nvPr/>
        </p:nvGrpSpPr>
        <p:grpSpPr>
          <a:xfrm rot="0">
            <a:off x="3178578" y="5872791"/>
            <a:ext cx="9504464" cy="38100"/>
            <a:chOff x="0" y="0"/>
            <a:chExt cx="9504464" cy="38100"/>
          </a:xfrm>
        </p:grpSpPr>
        <p:sp>
          <p:nvSpPr>
            <p:cNvPr name="Freeform 26" id="26"/>
            <p:cNvSpPr/>
            <p:nvPr/>
          </p:nvSpPr>
          <p:spPr>
            <a:xfrm flipH="false" flipV="false" rot="0">
              <a:off x="0" y="0"/>
              <a:ext cx="9504426" cy="38100"/>
            </a:xfrm>
            <a:custGeom>
              <a:avLst/>
              <a:gdLst/>
              <a:ahLst/>
              <a:cxnLst/>
              <a:rect r="r" b="b" t="t" l="l"/>
              <a:pathLst>
                <a:path h="38100" w="9504426">
                  <a:moveTo>
                    <a:pt x="0" y="0"/>
                  </a:moveTo>
                  <a:lnTo>
                    <a:pt x="0" y="38100"/>
                  </a:lnTo>
                  <a:lnTo>
                    <a:pt x="813689" y="38100"/>
                  </a:lnTo>
                  <a:lnTo>
                    <a:pt x="813689" y="0"/>
                  </a:lnTo>
                  <a:close/>
                  <a:moveTo>
                    <a:pt x="942975" y="0"/>
                  </a:moveTo>
                  <a:lnTo>
                    <a:pt x="942975" y="38100"/>
                  </a:lnTo>
                  <a:lnTo>
                    <a:pt x="2503297" y="38100"/>
                  </a:lnTo>
                  <a:lnTo>
                    <a:pt x="2503297" y="0"/>
                  </a:lnTo>
                  <a:close/>
                  <a:moveTo>
                    <a:pt x="2632583" y="0"/>
                  </a:moveTo>
                  <a:lnTo>
                    <a:pt x="2632583" y="38100"/>
                  </a:lnTo>
                  <a:lnTo>
                    <a:pt x="9504426" y="38100"/>
                  </a:lnTo>
                  <a:lnTo>
                    <a:pt x="9504426" y="0"/>
                  </a:lnTo>
                  <a:close/>
                </a:path>
              </a:pathLst>
            </a:custGeom>
            <a:solidFill>
              <a:srgbClr val="FFFFFF"/>
            </a:solidFill>
          </p:spPr>
        </p:sp>
      </p:grpSp>
      <p:grpSp>
        <p:nvGrpSpPr>
          <p:cNvPr name="Group 27" id="27"/>
          <p:cNvGrpSpPr>
            <a:grpSpLocks noChangeAspect="true"/>
          </p:cNvGrpSpPr>
          <p:nvPr/>
        </p:nvGrpSpPr>
        <p:grpSpPr>
          <a:xfrm rot="0">
            <a:off x="3187084" y="4554750"/>
            <a:ext cx="4922644" cy="38100"/>
            <a:chOff x="0" y="0"/>
            <a:chExt cx="4922634" cy="38100"/>
          </a:xfrm>
        </p:grpSpPr>
        <p:sp>
          <p:nvSpPr>
            <p:cNvPr name="Freeform 28" id="28"/>
            <p:cNvSpPr/>
            <p:nvPr/>
          </p:nvSpPr>
          <p:spPr>
            <a:xfrm flipH="false" flipV="false" rot="0">
              <a:off x="0" y="0"/>
              <a:ext cx="4922647" cy="38100"/>
            </a:xfrm>
            <a:custGeom>
              <a:avLst/>
              <a:gdLst/>
              <a:ahLst/>
              <a:cxnLst/>
              <a:rect r="r" b="b" t="t" l="l"/>
              <a:pathLst>
                <a:path h="38100" w="4922647">
                  <a:moveTo>
                    <a:pt x="0" y="0"/>
                  </a:moveTo>
                  <a:lnTo>
                    <a:pt x="0" y="38100"/>
                  </a:lnTo>
                  <a:lnTo>
                    <a:pt x="790575" y="38100"/>
                  </a:lnTo>
                  <a:lnTo>
                    <a:pt x="790575" y="0"/>
                  </a:lnTo>
                  <a:close/>
                  <a:moveTo>
                    <a:pt x="919861" y="0"/>
                  </a:moveTo>
                  <a:lnTo>
                    <a:pt x="919861" y="38100"/>
                  </a:lnTo>
                  <a:lnTo>
                    <a:pt x="4922647" y="38100"/>
                  </a:lnTo>
                  <a:lnTo>
                    <a:pt x="4922647" y="0"/>
                  </a:lnTo>
                  <a:close/>
                </a:path>
              </a:pathLst>
            </a:custGeom>
            <a:solidFill>
              <a:srgbClr val="FFFFFF"/>
            </a:solidFill>
          </p:spPr>
        </p:sp>
      </p:grpSp>
      <p:grpSp>
        <p:nvGrpSpPr>
          <p:cNvPr name="Group 29" id="29"/>
          <p:cNvGrpSpPr>
            <a:grpSpLocks noChangeAspect="true"/>
          </p:cNvGrpSpPr>
          <p:nvPr/>
        </p:nvGrpSpPr>
        <p:grpSpPr>
          <a:xfrm rot="0">
            <a:off x="3198619" y="7643822"/>
            <a:ext cx="6792811" cy="38100"/>
            <a:chOff x="0" y="0"/>
            <a:chExt cx="6792811" cy="38100"/>
          </a:xfrm>
        </p:grpSpPr>
        <p:sp>
          <p:nvSpPr>
            <p:cNvPr name="Freeform 30" id="30"/>
            <p:cNvSpPr/>
            <p:nvPr/>
          </p:nvSpPr>
          <p:spPr>
            <a:xfrm flipH="false" flipV="false" rot="0">
              <a:off x="0" y="0"/>
              <a:ext cx="6792849" cy="38100"/>
            </a:xfrm>
            <a:custGeom>
              <a:avLst/>
              <a:gdLst/>
              <a:ahLst/>
              <a:cxnLst/>
              <a:rect r="r" b="b" t="t" l="l"/>
              <a:pathLst>
                <a:path h="38100" w="6792849">
                  <a:moveTo>
                    <a:pt x="0" y="0"/>
                  </a:moveTo>
                  <a:lnTo>
                    <a:pt x="0" y="38100"/>
                  </a:lnTo>
                  <a:lnTo>
                    <a:pt x="5725922" y="38100"/>
                  </a:lnTo>
                  <a:lnTo>
                    <a:pt x="5725922" y="0"/>
                  </a:lnTo>
                  <a:close/>
                  <a:moveTo>
                    <a:pt x="5851906" y="0"/>
                  </a:moveTo>
                  <a:lnTo>
                    <a:pt x="5851906" y="38100"/>
                  </a:lnTo>
                  <a:lnTo>
                    <a:pt x="6792849" y="38100"/>
                  </a:lnTo>
                  <a:lnTo>
                    <a:pt x="6792849" y="0"/>
                  </a:lnTo>
                  <a:close/>
                </a:path>
              </a:pathLst>
            </a:custGeom>
            <a:solidFill>
              <a:srgbClr val="FFFFFF"/>
            </a:solidFill>
          </p:spPr>
        </p:sp>
      </p:grpSp>
      <p:grpSp>
        <p:nvGrpSpPr>
          <p:cNvPr name="Group 31" id="31"/>
          <p:cNvGrpSpPr>
            <a:grpSpLocks noChangeAspect="true"/>
          </p:cNvGrpSpPr>
          <p:nvPr/>
        </p:nvGrpSpPr>
        <p:grpSpPr>
          <a:xfrm rot="0">
            <a:off x="3198619" y="8091497"/>
            <a:ext cx="4572743" cy="38100"/>
            <a:chOff x="0" y="0"/>
            <a:chExt cx="4572749" cy="38100"/>
          </a:xfrm>
        </p:grpSpPr>
        <p:sp>
          <p:nvSpPr>
            <p:cNvPr name="Freeform 32" id="32"/>
            <p:cNvSpPr/>
            <p:nvPr/>
          </p:nvSpPr>
          <p:spPr>
            <a:xfrm flipH="false" flipV="false" rot="0">
              <a:off x="0" y="0"/>
              <a:ext cx="4572762" cy="38100"/>
            </a:xfrm>
            <a:custGeom>
              <a:avLst/>
              <a:gdLst/>
              <a:ahLst/>
              <a:cxnLst/>
              <a:rect r="r" b="b" t="t" l="l"/>
              <a:pathLst>
                <a:path h="38100" w="4572762">
                  <a:moveTo>
                    <a:pt x="0" y="0"/>
                  </a:moveTo>
                  <a:lnTo>
                    <a:pt x="4572762" y="0"/>
                  </a:lnTo>
                  <a:lnTo>
                    <a:pt x="4572762" y="38100"/>
                  </a:lnTo>
                  <a:lnTo>
                    <a:pt x="0" y="38100"/>
                  </a:lnTo>
                  <a:close/>
                </a:path>
              </a:pathLst>
            </a:custGeom>
            <a:solidFill>
              <a:srgbClr val="FFFFFF"/>
            </a:solidFill>
          </p:spPr>
        </p:sp>
      </p:grpSp>
      <p:grpSp>
        <p:nvGrpSpPr>
          <p:cNvPr name="Group 33" id="33"/>
          <p:cNvGrpSpPr>
            <a:grpSpLocks noChangeAspect="true"/>
          </p:cNvGrpSpPr>
          <p:nvPr/>
        </p:nvGrpSpPr>
        <p:grpSpPr>
          <a:xfrm rot="0">
            <a:off x="3198619" y="8539172"/>
            <a:ext cx="2363543" cy="38100"/>
            <a:chOff x="0" y="0"/>
            <a:chExt cx="2363534" cy="38100"/>
          </a:xfrm>
        </p:grpSpPr>
        <p:sp>
          <p:nvSpPr>
            <p:cNvPr name="Freeform 34" id="34"/>
            <p:cNvSpPr/>
            <p:nvPr/>
          </p:nvSpPr>
          <p:spPr>
            <a:xfrm flipH="false" flipV="false" rot="0">
              <a:off x="0" y="0"/>
              <a:ext cx="2363597" cy="38100"/>
            </a:xfrm>
            <a:custGeom>
              <a:avLst/>
              <a:gdLst/>
              <a:ahLst/>
              <a:cxnLst/>
              <a:rect r="r" b="b" t="t" l="l"/>
              <a:pathLst>
                <a:path h="38100" w="2363597">
                  <a:moveTo>
                    <a:pt x="0" y="0"/>
                  </a:moveTo>
                  <a:lnTo>
                    <a:pt x="2363597" y="0"/>
                  </a:lnTo>
                  <a:lnTo>
                    <a:pt x="2363597" y="38100"/>
                  </a:lnTo>
                  <a:lnTo>
                    <a:pt x="0" y="38100"/>
                  </a:lnTo>
                  <a:close/>
                </a:path>
              </a:pathLst>
            </a:custGeom>
            <a:solidFill>
              <a:srgbClr val="FFFFFF"/>
            </a:solidFill>
          </p:spPr>
        </p:sp>
      </p:grpSp>
      <p:grpSp>
        <p:nvGrpSpPr>
          <p:cNvPr name="Group 35" id="35"/>
          <p:cNvGrpSpPr>
            <a:grpSpLocks noChangeAspect="true"/>
          </p:cNvGrpSpPr>
          <p:nvPr/>
        </p:nvGrpSpPr>
        <p:grpSpPr>
          <a:xfrm rot="0">
            <a:off x="3205220" y="3226079"/>
            <a:ext cx="9504464" cy="38100"/>
            <a:chOff x="0" y="0"/>
            <a:chExt cx="9504464" cy="38100"/>
          </a:xfrm>
        </p:grpSpPr>
        <p:sp>
          <p:nvSpPr>
            <p:cNvPr name="Freeform 36" id="36"/>
            <p:cNvSpPr/>
            <p:nvPr/>
          </p:nvSpPr>
          <p:spPr>
            <a:xfrm flipH="false" flipV="false" rot="0">
              <a:off x="0" y="0"/>
              <a:ext cx="9504426" cy="38100"/>
            </a:xfrm>
            <a:custGeom>
              <a:avLst/>
              <a:gdLst/>
              <a:ahLst/>
              <a:cxnLst/>
              <a:rect r="r" b="b" t="t" l="l"/>
              <a:pathLst>
                <a:path h="38100" w="9504426">
                  <a:moveTo>
                    <a:pt x="0" y="0"/>
                  </a:moveTo>
                  <a:lnTo>
                    <a:pt x="0" y="38100"/>
                  </a:lnTo>
                  <a:lnTo>
                    <a:pt x="813689" y="38100"/>
                  </a:lnTo>
                  <a:lnTo>
                    <a:pt x="813689" y="0"/>
                  </a:lnTo>
                  <a:close/>
                  <a:moveTo>
                    <a:pt x="942975" y="0"/>
                  </a:moveTo>
                  <a:lnTo>
                    <a:pt x="942975" y="38100"/>
                  </a:lnTo>
                  <a:lnTo>
                    <a:pt x="2503297" y="38100"/>
                  </a:lnTo>
                  <a:lnTo>
                    <a:pt x="2503297" y="0"/>
                  </a:lnTo>
                  <a:close/>
                  <a:moveTo>
                    <a:pt x="2632583" y="0"/>
                  </a:moveTo>
                  <a:lnTo>
                    <a:pt x="2632583" y="38100"/>
                  </a:lnTo>
                  <a:lnTo>
                    <a:pt x="9504426" y="38100"/>
                  </a:lnTo>
                  <a:lnTo>
                    <a:pt x="9504426" y="0"/>
                  </a:lnTo>
                  <a:close/>
                </a:path>
              </a:pathLst>
            </a:custGeom>
            <a:solidFill>
              <a:srgbClr val="FFFFFF"/>
            </a:solidFill>
          </p:spPr>
        </p:sp>
      </p:grpSp>
      <p:grpSp>
        <p:nvGrpSpPr>
          <p:cNvPr name="Group 37" id="37"/>
          <p:cNvGrpSpPr>
            <a:grpSpLocks noChangeAspect="true"/>
          </p:cNvGrpSpPr>
          <p:nvPr/>
        </p:nvGrpSpPr>
        <p:grpSpPr>
          <a:xfrm rot="0">
            <a:off x="3226432" y="3882095"/>
            <a:ext cx="4922634" cy="38100"/>
            <a:chOff x="0" y="0"/>
            <a:chExt cx="4922634" cy="38100"/>
          </a:xfrm>
        </p:grpSpPr>
        <p:sp>
          <p:nvSpPr>
            <p:cNvPr name="Freeform 38" id="38"/>
            <p:cNvSpPr/>
            <p:nvPr/>
          </p:nvSpPr>
          <p:spPr>
            <a:xfrm flipH="false" flipV="false" rot="0">
              <a:off x="0" y="0"/>
              <a:ext cx="4922647" cy="38100"/>
            </a:xfrm>
            <a:custGeom>
              <a:avLst/>
              <a:gdLst/>
              <a:ahLst/>
              <a:cxnLst/>
              <a:rect r="r" b="b" t="t" l="l"/>
              <a:pathLst>
                <a:path h="38100" w="4922647">
                  <a:moveTo>
                    <a:pt x="0" y="0"/>
                  </a:moveTo>
                  <a:lnTo>
                    <a:pt x="0" y="38100"/>
                  </a:lnTo>
                  <a:lnTo>
                    <a:pt x="790575" y="38100"/>
                  </a:lnTo>
                  <a:lnTo>
                    <a:pt x="790575" y="0"/>
                  </a:lnTo>
                  <a:close/>
                  <a:moveTo>
                    <a:pt x="919861" y="0"/>
                  </a:moveTo>
                  <a:lnTo>
                    <a:pt x="919861" y="38100"/>
                  </a:lnTo>
                  <a:lnTo>
                    <a:pt x="4922647" y="38100"/>
                  </a:lnTo>
                  <a:lnTo>
                    <a:pt x="4922647" y="0"/>
                  </a:lnTo>
                  <a:close/>
                </a:path>
              </a:pathLst>
            </a:custGeom>
            <a:solidFill>
              <a:srgbClr val="FFFFFF"/>
            </a:solidFill>
          </p:spPr>
        </p:sp>
      </p:grpSp>
      <p:sp>
        <p:nvSpPr>
          <p:cNvPr name="TextBox 39" id="39"/>
          <p:cNvSpPr txBox="true"/>
          <p:nvPr/>
        </p:nvSpPr>
        <p:spPr>
          <a:xfrm rot="0">
            <a:off x="3198619" y="2148449"/>
            <a:ext cx="3152727" cy="644490"/>
          </a:xfrm>
          <a:prstGeom prst="rect">
            <a:avLst/>
          </a:prstGeom>
        </p:spPr>
        <p:txBody>
          <a:bodyPr anchor="t" rtlCol="false" tIns="0" lIns="0" bIns="0" rIns="0">
            <a:spAutoFit/>
          </a:bodyPr>
          <a:lstStyle/>
          <a:p>
            <a:pPr algn="l">
              <a:lnSpc>
                <a:spcPts val="4756"/>
              </a:lnSpc>
            </a:pPr>
            <a:r>
              <a:rPr lang="en-US" sz="3399">
                <a:solidFill>
                  <a:srgbClr val="FFFFFF"/>
                </a:solidFill>
                <a:latin typeface="Poppins"/>
                <a:ea typeface="Poppins"/>
                <a:cs typeface="Poppins"/>
                <a:sym typeface="Poppins"/>
                <a:hlinkClick r:id="rId12" tooltip="https://www.facebook.com/share/1A3LmXx1J6/?mibextid=wwXIfr"/>
              </a:rPr>
              <a:t>+ 324 648 2717</a:t>
            </a:r>
          </a:p>
        </p:txBody>
      </p:sp>
      <p:sp>
        <p:nvSpPr>
          <p:cNvPr name="TextBox 40" id="40"/>
          <p:cNvSpPr txBox="true"/>
          <p:nvPr/>
        </p:nvSpPr>
        <p:spPr>
          <a:xfrm rot="0">
            <a:off x="5010369" y="2767594"/>
            <a:ext cx="121034" cy="650796"/>
          </a:xfrm>
          <a:prstGeom prst="rect">
            <a:avLst/>
          </a:prstGeom>
        </p:spPr>
        <p:txBody>
          <a:bodyPr anchor="t" rtlCol="false" tIns="0" lIns="0" bIns="0" rIns="0">
            <a:spAutoFit/>
          </a:bodyPr>
          <a:lstStyle/>
          <a:p>
            <a:pPr algn="l">
              <a:lnSpc>
                <a:spcPts val="4895"/>
              </a:lnSpc>
            </a:pPr>
            <a:r>
              <a:rPr lang="en-US" sz="3499">
                <a:solidFill>
                  <a:srgbClr val="FFFFFF"/>
                </a:solidFill>
                <a:latin typeface="Poppins"/>
                <a:ea typeface="Poppins"/>
                <a:cs typeface="Poppins"/>
                <a:sym typeface="Poppins"/>
                <a:hlinkClick r:id="rId13" tooltip="https://www.facebook.com/share/1A3LmXx1J6/?mibextid=wwXIfr"/>
              </a:rPr>
              <a:t> </a:t>
            </a:r>
          </a:p>
        </p:txBody>
      </p:sp>
      <p:sp>
        <p:nvSpPr>
          <p:cNvPr name="TextBox 41" id="41"/>
          <p:cNvSpPr txBox="true"/>
          <p:nvPr/>
        </p:nvSpPr>
        <p:spPr>
          <a:xfrm rot="0">
            <a:off x="3198619" y="7299646"/>
            <a:ext cx="6928599" cy="1425540"/>
          </a:xfrm>
          <a:prstGeom prst="rect">
            <a:avLst/>
          </a:prstGeom>
        </p:spPr>
        <p:txBody>
          <a:bodyPr anchor="t" rtlCol="false" tIns="0" lIns="0" bIns="0" rIns="0">
            <a:spAutoFit/>
          </a:bodyPr>
          <a:lstStyle/>
          <a:p>
            <a:pPr algn="l">
              <a:lnSpc>
                <a:spcPts val="3525"/>
              </a:lnSpc>
            </a:pPr>
            <a:r>
              <a:rPr lang="en-US" sz="3399">
                <a:solidFill>
                  <a:srgbClr val="FFFFFF"/>
                </a:solidFill>
                <a:latin typeface="Poppins"/>
                <a:ea typeface="Poppins"/>
                <a:cs typeface="Poppins"/>
                <a:sym typeface="Poppins"/>
                <a:hlinkClick r:id="rId14" tooltip="https://maps.app.goo.gl/eUEoiXUmNuyKFdA26?g_st=iw"/>
              </a:rPr>
              <a:t>Calle 27 con carrera 39 Esquina Barrio Panamericano Tuluá Valle</a:t>
            </a:r>
          </a:p>
        </p:txBody>
      </p:sp>
      <p:sp>
        <p:nvSpPr>
          <p:cNvPr name="TextBox 42" id="42"/>
          <p:cNvSpPr txBox="true"/>
          <p:nvPr/>
        </p:nvSpPr>
        <p:spPr>
          <a:xfrm rot="0">
            <a:off x="3205220" y="2729494"/>
            <a:ext cx="9694488" cy="688896"/>
          </a:xfrm>
          <a:prstGeom prst="rect">
            <a:avLst/>
          </a:prstGeom>
        </p:spPr>
        <p:txBody>
          <a:bodyPr anchor="t" rtlCol="false" tIns="0" lIns="0" bIns="0" rIns="0">
            <a:spAutoFit/>
          </a:bodyPr>
          <a:lstStyle/>
          <a:p>
            <a:pPr algn="l">
              <a:lnSpc>
                <a:spcPts val="5252"/>
              </a:lnSpc>
            </a:pPr>
            <a:r>
              <a:rPr lang="en-US" sz="3499">
                <a:solidFill>
                  <a:srgbClr val="FFFFFF"/>
                </a:solidFill>
                <a:latin typeface="Poppins"/>
                <a:ea typeface="Poppins"/>
                <a:cs typeface="Poppins"/>
                <a:sym typeface="Poppins"/>
                <a:hlinkClick r:id="rId15" tooltip="https://www.facebook.com/share/1A3LmXx1J6/?mibextid=wwXIfr"/>
              </a:rPr>
              <a:t>HospitalDepartamental Tomás Uribe Uribe</a:t>
            </a:r>
          </a:p>
        </p:txBody>
      </p:sp>
      <p:sp>
        <p:nvSpPr>
          <p:cNvPr name="TextBox 43" id="43"/>
          <p:cNvSpPr txBox="true"/>
          <p:nvPr/>
        </p:nvSpPr>
        <p:spPr>
          <a:xfrm rot="0">
            <a:off x="3149803" y="3385509"/>
            <a:ext cx="9723844" cy="3366364"/>
          </a:xfrm>
          <a:prstGeom prst="rect">
            <a:avLst/>
          </a:prstGeom>
        </p:spPr>
        <p:txBody>
          <a:bodyPr anchor="t" rtlCol="false" tIns="0" lIns="0" bIns="0" rIns="0">
            <a:spAutoFit/>
          </a:bodyPr>
          <a:lstStyle/>
          <a:p>
            <a:pPr algn="just">
              <a:lnSpc>
                <a:spcPts val="5252"/>
              </a:lnSpc>
            </a:pPr>
            <a:r>
              <a:rPr lang="en-US" sz="3499">
                <a:solidFill>
                  <a:srgbClr val="FFFFFF"/>
                </a:solidFill>
                <a:latin typeface="Poppins"/>
                <a:ea typeface="Poppins"/>
                <a:cs typeface="Poppins"/>
                <a:sym typeface="Poppins"/>
                <a:hlinkClick r:id="rId16" tooltip="https://www.instagram.com/hospitomasuribetulua?igsh=OTlhbXF1b2ZpZWxh"/>
              </a:rPr>
              <a:t>hospitomasuribetulua </a:t>
            </a:r>
            <a:r>
              <a:rPr lang="en-US" sz="3499">
                <a:solidFill>
                  <a:srgbClr val="FFFFFF"/>
                </a:solidFill>
                <a:latin typeface="Poppins"/>
                <a:ea typeface="Poppins"/>
                <a:cs typeface="Poppins"/>
                <a:sym typeface="Poppins"/>
                <a:hlinkClick r:id="rId17" tooltip="https://www.tiktok.com/@hospitomasuribetulua?_t=ZS-8urJOcRwUCG&amp;_r=1"/>
              </a:rPr>
              <a:t>hospitomasuribetulua</a:t>
            </a:r>
          </a:p>
          <a:p>
            <a:pPr algn="just">
              <a:lnSpc>
                <a:spcPts val="5956"/>
              </a:lnSpc>
            </a:pPr>
            <a:r>
              <a:rPr lang="en-US" sz="3499">
                <a:solidFill>
                  <a:srgbClr val="FFFFFF"/>
                </a:solidFill>
                <a:latin typeface="Poppins"/>
                <a:ea typeface="Poppins"/>
                <a:cs typeface="Poppins"/>
                <a:sym typeface="Poppins"/>
                <a:hlinkClick r:id="rId18" tooltip="https://youtube.com/@hospitaltomasuribetulua?si=GkhG4v43p9heDxFy"/>
              </a:rPr>
              <a:t>hospitomasuribe</a:t>
            </a:r>
          </a:p>
          <a:p>
            <a:pPr algn="just">
              <a:lnSpc>
                <a:spcPts val="3419"/>
              </a:lnSpc>
            </a:pPr>
            <a:r>
              <a:rPr lang="en-US" sz="3499">
                <a:solidFill>
                  <a:srgbClr val="FFFFFF"/>
                </a:solidFill>
                <a:latin typeface="Poppins"/>
                <a:ea typeface="Poppins"/>
                <a:cs typeface="Poppins"/>
                <a:sym typeface="Poppins"/>
                <a:hlinkClick r:id="rId19" tooltip="https://youtube.com/@hospitaltomasuribetulua?si=GkhG4v43p9heDxFy"/>
              </a:rPr>
              <a:t>Hospital Departamental Tomás Uribe Uribe</a:t>
            </a:r>
          </a:p>
          <a:p>
            <a:pPr algn="just">
              <a:lnSpc>
                <a:spcPts val="7397"/>
              </a:lnSpc>
            </a:pPr>
            <a:r>
              <a:rPr lang="en-US" sz="3499">
                <a:solidFill>
                  <a:srgbClr val="FFFFFF"/>
                </a:solidFill>
                <a:latin typeface="Poppins"/>
                <a:ea typeface="Poppins"/>
                <a:cs typeface="Poppins"/>
                <a:sym typeface="Poppins"/>
                <a:hlinkClick r:id="rId20" tooltip="https://portal.hospitaltomasuribe.gov.co/"/>
              </a:rPr>
              <a:t>portal.hospitaltomasuribe.gov.co</a:t>
            </a:r>
          </a:p>
        </p:txBody>
      </p:sp>
    </p:spTree>
  </p:cSld>
  <p:clrMapOvr>
    <a:masterClrMapping/>
  </p:clrMapOvr>
</p:sld>
</file>

<file path=ppt/slides/slide5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59842" y="341881"/>
            <a:ext cx="3457575" cy="876300"/>
          </a:xfrm>
          <a:custGeom>
            <a:avLst/>
            <a:gdLst/>
            <a:ahLst/>
            <a:cxnLst/>
            <a:rect r="r" b="b" t="t" l="l"/>
            <a:pathLst>
              <a:path h="876300" w="3457575">
                <a:moveTo>
                  <a:pt x="0" y="0"/>
                </a:moveTo>
                <a:lnTo>
                  <a:pt x="3457575" y="0"/>
                </a:lnTo>
                <a:lnTo>
                  <a:pt x="3457575" y="876300"/>
                </a:lnTo>
                <a:lnTo>
                  <a:pt x="0" y="876300"/>
                </a:lnTo>
                <a:lnTo>
                  <a:pt x="0" y="0"/>
                </a:lnTo>
                <a:close/>
              </a:path>
            </a:pathLst>
          </a:custGeom>
          <a:blipFill>
            <a:blip r:embed="rId2"/>
            <a:stretch>
              <a:fillRect l="0" t="0" r="0" b="0"/>
            </a:stretch>
          </a:blipFill>
        </p:spPr>
      </p:sp>
      <p:sp>
        <p:nvSpPr>
          <p:cNvPr name="Freeform 3" id="3"/>
          <p:cNvSpPr/>
          <p:nvPr/>
        </p:nvSpPr>
        <p:spPr>
          <a:xfrm flipH="false" flipV="false" rot="0">
            <a:off x="514350" y="4823707"/>
            <a:ext cx="11937584" cy="4717374"/>
          </a:xfrm>
          <a:custGeom>
            <a:avLst/>
            <a:gdLst/>
            <a:ahLst/>
            <a:cxnLst/>
            <a:rect r="r" b="b" t="t" l="l"/>
            <a:pathLst>
              <a:path h="4717374" w="11937584">
                <a:moveTo>
                  <a:pt x="0" y="0"/>
                </a:moveTo>
                <a:lnTo>
                  <a:pt x="11937584" y="0"/>
                </a:lnTo>
                <a:lnTo>
                  <a:pt x="11937584" y="4717374"/>
                </a:lnTo>
                <a:lnTo>
                  <a:pt x="0" y="4717374"/>
                </a:lnTo>
                <a:lnTo>
                  <a:pt x="0" y="0"/>
                </a:lnTo>
                <a:close/>
              </a:path>
            </a:pathLst>
          </a:custGeom>
          <a:blipFill>
            <a:blip r:embed="rId3"/>
            <a:stretch>
              <a:fillRect l="0" t="-8594" r="-2333" b="-8857"/>
            </a:stretch>
          </a:blipFill>
        </p:spPr>
      </p:sp>
      <p:sp>
        <p:nvSpPr>
          <p:cNvPr name="Freeform 4" id="4"/>
          <p:cNvSpPr/>
          <p:nvPr/>
        </p:nvSpPr>
        <p:spPr>
          <a:xfrm flipH="false" flipV="false" rot="0">
            <a:off x="0" y="8375028"/>
            <a:ext cx="18288000" cy="1911972"/>
          </a:xfrm>
          <a:custGeom>
            <a:avLst/>
            <a:gdLst/>
            <a:ahLst/>
            <a:cxnLst/>
            <a:rect r="r" b="b" t="t" l="l"/>
            <a:pathLst>
              <a:path h="1911972" w="18288000">
                <a:moveTo>
                  <a:pt x="0" y="0"/>
                </a:moveTo>
                <a:lnTo>
                  <a:pt x="18288000" y="0"/>
                </a:lnTo>
                <a:lnTo>
                  <a:pt x="18288000" y="1911972"/>
                </a:lnTo>
                <a:lnTo>
                  <a:pt x="0" y="1911972"/>
                </a:lnTo>
                <a:lnTo>
                  <a:pt x="0" y="0"/>
                </a:lnTo>
                <a:close/>
              </a:path>
            </a:pathLst>
          </a:custGeom>
          <a:blipFill>
            <a:blip r:embed="rId4"/>
            <a:stretch>
              <a:fillRect l="0" t="-29924" r="0" b="-99"/>
            </a:stretch>
          </a:blipFill>
        </p:spPr>
      </p:sp>
      <p:sp>
        <p:nvSpPr>
          <p:cNvPr name="Freeform 5" id="5"/>
          <p:cNvSpPr/>
          <p:nvPr/>
        </p:nvSpPr>
        <p:spPr>
          <a:xfrm flipH="false" flipV="false" rot="0">
            <a:off x="12794847" y="9258300"/>
            <a:ext cx="4781550" cy="962025"/>
          </a:xfrm>
          <a:custGeom>
            <a:avLst/>
            <a:gdLst/>
            <a:ahLst/>
            <a:cxnLst/>
            <a:rect r="r" b="b" t="t" l="l"/>
            <a:pathLst>
              <a:path h="962025" w="4781550">
                <a:moveTo>
                  <a:pt x="0" y="0"/>
                </a:moveTo>
                <a:lnTo>
                  <a:pt x="4781550" y="0"/>
                </a:lnTo>
                <a:lnTo>
                  <a:pt x="4781550" y="962025"/>
                </a:lnTo>
                <a:lnTo>
                  <a:pt x="0" y="962025"/>
                </a:lnTo>
                <a:lnTo>
                  <a:pt x="0" y="0"/>
                </a:lnTo>
                <a:close/>
              </a:path>
            </a:pathLst>
          </a:custGeom>
          <a:blipFill>
            <a:blip r:embed="rId5"/>
            <a:stretch>
              <a:fillRect l="0" t="0" r="0" b="0"/>
            </a:stretch>
          </a:blipFill>
        </p:spPr>
      </p:sp>
      <p:sp>
        <p:nvSpPr>
          <p:cNvPr name="TextBox 6" id="6"/>
          <p:cNvSpPr txBox="true"/>
          <p:nvPr/>
        </p:nvSpPr>
        <p:spPr>
          <a:xfrm rot="0">
            <a:off x="514350" y="2925692"/>
            <a:ext cx="17259300" cy="1545590"/>
          </a:xfrm>
          <a:prstGeom prst="rect">
            <a:avLst/>
          </a:prstGeom>
        </p:spPr>
        <p:txBody>
          <a:bodyPr anchor="t" rtlCol="false" tIns="0" lIns="0" bIns="0" rIns="0">
            <a:spAutoFit/>
          </a:bodyPr>
          <a:lstStyle/>
          <a:p>
            <a:pPr algn="just">
              <a:lnSpc>
                <a:spcPts val="4060"/>
              </a:lnSpc>
            </a:pPr>
            <a:r>
              <a:rPr lang="en-US" sz="2900">
                <a:solidFill>
                  <a:srgbClr val="000000"/>
                </a:solidFill>
                <a:latin typeface="Poppins"/>
                <a:ea typeface="Poppins"/>
                <a:cs typeface="Poppins"/>
                <a:sym typeface="Poppins"/>
              </a:rPr>
              <a:t>Durante el en vivo de facebook live la entidad publico la encuesta de percepción ciudadana, se obtuvo un registro de 119 respuestas que fueron analizadas y se tendran en cuenta para la planeacion y elaboracion de los siguientes dialogos de participacion ciudadana </a:t>
            </a:r>
          </a:p>
        </p:txBody>
      </p:sp>
      <p:sp>
        <p:nvSpPr>
          <p:cNvPr name="TextBox 7" id="7"/>
          <p:cNvSpPr txBox="true"/>
          <p:nvPr/>
        </p:nvSpPr>
        <p:spPr>
          <a:xfrm rot="0">
            <a:off x="514350" y="1237231"/>
            <a:ext cx="17259300" cy="1159515"/>
          </a:xfrm>
          <a:prstGeom prst="rect">
            <a:avLst/>
          </a:prstGeom>
        </p:spPr>
        <p:txBody>
          <a:bodyPr anchor="t" rtlCol="false" tIns="0" lIns="0" bIns="0" rIns="0">
            <a:spAutoFit/>
          </a:bodyPr>
          <a:lstStyle/>
          <a:p>
            <a:pPr algn="ctr">
              <a:lnSpc>
                <a:spcPts val="4520"/>
              </a:lnSpc>
            </a:pPr>
            <a:r>
              <a:rPr lang="en-US" b="true" sz="4000">
                <a:solidFill>
                  <a:srgbClr val="000000"/>
                </a:solidFill>
                <a:latin typeface="Open Sans 1 Bold"/>
                <a:ea typeface="Open Sans 1 Bold"/>
                <a:cs typeface="Open Sans 1 Bold"/>
                <a:sym typeface="Open Sans 1 Bold"/>
              </a:rPr>
              <a:t>ENCUESTA DE PERCEPCIÓN </a:t>
            </a:r>
          </a:p>
          <a:p>
            <a:pPr algn="ctr">
              <a:lnSpc>
                <a:spcPts val="4520"/>
              </a:lnSpc>
            </a:pPr>
            <a:r>
              <a:rPr lang="en-US" b="true" sz="4000">
                <a:solidFill>
                  <a:srgbClr val="000000"/>
                </a:solidFill>
                <a:latin typeface="Open Sans 1 Bold"/>
                <a:ea typeface="Open Sans 1 Bold"/>
                <a:cs typeface="Open Sans 1 Bold"/>
                <a:sym typeface="Open Sans 1 Bold"/>
              </a:rPr>
              <a:t>RENDICIÓN DE CUENTAS VIGENCIA 2024</a:t>
            </a:r>
          </a:p>
        </p:txBody>
      </p:sp>
    </p:spTree>
  </p:cSld>
  <p:clrMapOvr>
    <a:masterClrMapping/>
  </p:clrMapOvr>
</p:sld>
</file>

<file path=ppt/slides/slide5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59842" y="341881"/>
            <a:ext cx="3457575" cy="876300"/>
          </a:xfrm>
          <a:custGeom>
            <a:avLst/>
            <a:gdLst/>
            <a:ahLst/>
            <a:cxnLst/>
            <a:rect r="r" b="b" t="t" l="l"/>
            <a:pathLst>
              <a:path h="876300" w="3457575">
                <a:moveTo>
                  <a:pt x="0" y="0"/>
                </a:moveTo>
                <a:lnTo>
                  <a:pt x="3457575" y="0"/>
                </a:lnTo>
                <a:lnTo>
                  <a:pt x="3457575" y="876300"/>
                </a:lnTo>
                <a:lnTo>
                  <a:pt x="0" y="876300"/>
                </a:lnTo>
                <a:lnTo>
                  <a:pt x="0" y="0"/>
                </a:lnTo>
                <a:close/>
              </a:path>
            </a:pathLst>
          </a:custGeom>
          <a:blipFill>
            <a:blip r:embed="rId2"/>
            <a:stretch>
              <a:fillRect l="0" t="0" r="0" b="0"/>
            </a:stretch>
          </a:blipFill>
        </p:spPr>
      </p:sp>
      <p:sp>
        <p:nvSpPr>
          <p:cNvPr name="Freeform 3" id="3"/>
          <p:cNvSpPr/>
          <p:nvPr/>
        </p:nvSpPr>
        <p:spPr>
          <a:xfrm flipH="false" flipV="false" rot="0">
            <a:off x="0" y="8375028"/>
            <a:ext cx="18288000" cy="1911972"/>
          </a:xfrm>
          <a:custGeom>
            <a:avLst/>
            <a:gdLst/>
            <a:ahLst/>
            <a:cxnLst/>
            <a:rect r="r" b="b" t="t" l="l"/>
            <a:pathLst>
              <a:path h="1911972" w="18288000">
                <a:moveTo>
                  <a:pt x="0" y="0"/>
                </a:moveTo>
                <a:lnTo>
                  <a:pt x="18288000" y="0"/>
                </a:lnTo>
                <a:lnTo>
                  <a:pt x="18288000" y="1911972"/>
                </a:lnTo>
                <a:lnTo>
                  <a:pt x="0" y="1911972"/>
                </a:lnTo>
                <a:lnTo>
                  <a:pt x="0" y="0"/>
                </a:lnTo>
                <a:close/>
              </a:path>
            </a:pathLst>
          </a:custGeom>
          <a:blipFill>
            <a:blip r:embed="rId3"/>
            <a:stretch>
              <a:fillRect l="0" t="-29924" r="0" b="-99"/>
            </a:stretch>
          </a:blipFill>
        </p:spPr>
      </p:sp>
      <p:sp>
        <p:nvSpPr>
          <p:cNvPr name="Freeform 4" id="4"/>
          <p:cNvSpPr/>
          <p:nvPr/>
        </p:nvSpPr>
        <p:spPr>
          <a:xfrm flipH="false" flipV="false" rot="0">
            <a:off x="12794847" y="9258300"/>
            <a:ext cx="4781550" cy="962025"/>
          </a:xfrm>
          <a:custGeom>
            <a:avLst/>
            <a:gdLst/>
            <a:ahLst/>
            <a:cxnLst/>
            <a:rect r="r" b="b" t="t" l="l"/>
            <a:pathLst>
              <a:path h="962025" w="4781550">
                <a:moveTo>
                  <a:pt x="0" y="0"/>
                </a:moveTo>
                <a:lnTo>
                  <a:pt x="4781550" y="0"/>
                </a:lnTo>
                <a:lnTo>
                  <a:pt x="4781550" y="962025"/>
                </a:lnTo>
                <a:lnTo>
                  <a:pt x="0" y="962025"/>
                </a:lnTo>
                <a:lnTo>
                  <a:pt x="0" y="0"/>
                </a:lnTo>
                <a:close/>
              </a:path>
            </a:pathLst>
          </a:custGeom>
          <a:blipFill>
            <a:blip r:embed="rId4"/>
            <a:stretch>
              <a:fillRect l="0" t="0" r="0" b="0"/>
            </a:stretch>
          </a:blipFill>
        </p:spPr>
      </p:sp>
      <p:sp>
        <p:nvSpPr>
          <p:cNvPr name="Freeform 5" id="5"/>
          <p:cNvSpPr/>
          <p:nvPr/>
        </p:nvSpPr>
        <p:spPr>
          <a:xfrm flipH="false" flipV="false" rot="0">
            <a:off x="514350" y="2878097"/>
            <a:ext cx="11850572" cy="5671024"/>
          </a:xfrm>
          <a:custGeom>
            <a:avLst/>
            <a:gdLst/>
            <a:ahLst/>
            <a:cxnLst/>
            <a:rect r="r" b="b" t="t" l="l"/>
            <a:pathLst>
              <a:path h="5671024" w="11850572">
                <a:moveTo>
                  <a:pt x="0" y="0"/>
                </a:moveTo>
                <a:lnTo>
                  <a:pt x="11850572" y="0"/>
                </a:lnTo>
                <a:lnTo>
                  <a:pt x="11850572" y="5671024"/>
                </a:lnTo>
                <a:lnTo>
                  <a:pt x="0" y="5671024"/>
                </a:lnTo>
                <a:lnTo>
                  <a:pt x="0" y="0"/>
                </a:lnTo>
                <a:close/>
              </a:path>
            </a:pathLst>
          </a:custGeom>
          <a:blipFill>
            <a:blip r:embed="rId5"/>
            <a:stretch>
              <a:fillRect l="0" t="-6858" r="-32119" b="-9308"/>
            </a:stretch>
          </a:blipFill>
        </p:spPr>
      </p:sp>
      <p:sp>
        <p:nvSpPr>
          <p:cNvPr name="TextBox 6" id="6"/>
          <p:cNvSpPr txBox="true"/>
          <p:nvPr/>
        </p:nvSpPr>
        <p:spPr>
          <a:xfrm rot="0">
            <a:off x="514350" y="1199131"/>
            <a:ext cx="17259300" cy="1394338"/>
          </a:xfrm>
          <a:prstGeom prst="rect">
            <a:avLst/>
          </a:prstGeom>
        </p:spPr>
        <p:txBody>
          <a:bodyPr anchor="t" rtlCol="false" tIns="0" lIns="0" bIns="0" rIns="0">
            <a:spAutoFit/>
          </a:bodyPr>
          <a:lstStyle/>
          <a:p>
            <a:pPr algn="ctr">
              <a:lnSpc>
                <a:spcPts val="5311"/>
              </a:lnSpc>
            </a:pPr>
            <a:r>
              <a:rPr lang="en-US" sz="4700" b="true">
                <a:solidFill>
                  <a:srgbClr val="000000"/>
                </a:solidFill>
                <a:latin typeface="Poppins Bold"/>
                <a:ea typeface="Poppins Bold"/>
                <a:cs typeface="Poppins Bold"/>
                <a:sym typeface="Poppins Bold"/>
              </a:rPr>
              <a:t>ENCUESTA DE PERCEPCIÓN </a:t>
            </a:r>
          </a:p>
          <a:p>
            <a:pPr algn="ctr">
              <a:lnSpc>
                <a:spcPts val="5311"/>
              </a:lnSpc>
            </a:pPr>
            <a:r>
              <a:rPr lang="en-US" sz="4700" b="true">
                <a:solidFill>
                  <a:srgbClr val="000000"/>
                </a:solidFill>
                <a:latin typeface="Poppins Bold"/>
                <a:ea typeface="Poppins Bold"/>
                <a:cs typeface="Poppins Bold"/>
                <a:sym typeface="Poppins Bold"/>
              </a:rPr>
              <a:t>RENDICIÓN DE CUENTAS VIGENCIA 2024</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6581" y="8702051"/>
            <a:ext cx="18674581" cy="1584949"/>
          </a:xfrm>
          <a:custGeom>
            <a:avLst/>
            <a:gdLst/>
            <a:ahLst/>
            <a:cxnLst/>
            <a:rect r="r" b="b" t="t" l="l"/>
            <a:pathLst>
              <a:path h="1584949" w="18674581">
                <a:moveTo>
                  <a:pt x="0" y="0"/>
                </a:moveTo>
                <a:lnTo>
                  <a:pt x="18674581" y="0"/>
                </a:lnTo>
                <a:lnTo>
                  <a:pt x="18674581" y="1584949"/>
                </a:lnTo>
                <a:lnTo>
                  <a:pt x="0" y="1584949"/>
                </a:lnTo>
                <a:lnTo>
                  <a:pt x="0" y="0"/>
                </a:lnTo>
                <a:close/>
              </a:path>
            </a:pathLst>
          </a:custGeom>
          <a:blipFill>
            <a:blip r:embed="rId2"/>
            <a:stretch>
              <a:fillRect l="0" t="-11857" r="0" b="-11857"/>
            </a:stretch>
          </a:blipFill>
        </p:spPr>
      </p:sp>
      <p:sp>
        <p:nvSpPr>
          <p:cNvPr name="Freeform 3" id="3"/>
          <p:cNvSpPr/>
          <p:nvPr/>
        </p:nvSpPr>
        <p:spPr>
          <a:xfrm flipH="false" flipV="false" rot="0">
            <a:off x="200548" y="177157"/>
            <a:ext cx="4648104" cy="1172273"/>
          </a:xfrm>
          <a:custGeom>
            <a:avLst/>
            <a:gdLst/>
            <a:ahLst/>
            <a:cxnLst/>
            <a:rect r="r" b="b" t="t" l="l"/>
            <a:pathLst>
              <a:path h="1172273" w="4648104">
                <a:moveTo>
                  <a:pt x="0" y="0"/>
                </a:moveTo>
                <a:lnTo>
                  <a:pt x="4648104" y="0"/>
                </a:lnTo>
                <a:lnTo>
                  <a:pt x="4648104" y="1172273"/>
                </a:lnTo>
                <a:lnTo>
                  <a:pt x="0" y="1172273"/>
                </a:lnTo>
                <a:lnTo>
                  <a:pt x="0" y="0"/>
                </a:lnTo>
                <a:close/>
              </a:path>
            </a:pathLst>
          </a:custGeom>
          <a:blipFill>
            <a:blip r:embed="rId3"/>
            <a:stretch>
              <a:fillRect l="0" t="0" r="0" b="0"/>
            </a:stretch>
          </a:blipFill>
        </p:spPr>
      </p:sp>
      <p:sp>
        <p:nvSpPr>
          <p:cNvPr name="Freeform 4" id="4"/>
          <p:cNvSpPr/>
          <p:nvPr/>
        </p:nvSpPr>
        <p:spPr>
          <a:xfrm flipH="false" flipV="false" rot="0">
            <a:off x="14030988" y="9492410"/>
            <a:ext cx="3967889" cy="794590"/>
          </a:xfrm>
          <a:custGeom>
            <a:avLst/>
            <a:gdLst/>
            <a:ahLst/>
            <a:cxnLst/>
            <a:rect r="r" b="b" t="t" l="l"/>
            <a:pathLst>
              <a:path h="794590" w="3967889">
                <a:moveTo>
                  <a:pt x="0" y="0"/>
                </a:moveTo>
                <a:lnTo>
                  <a:pt x="3967889" y="0"/>
                </a:lnTo>
                <a:lnTo>
                  <a:pt x="3967889" y="794590"/>
                </a:lnTo>
                <a:lnTo>
                  <a:pt x="0" y="794590"/>
                </a:lnTo>
                <a:lnTo>
                  <a:pt x="0" y="0"/>
                </a:lnTo>
                <a:close/>
              </a:path>
            </a:pathLst>
          </a:custGeom>
          <a:blipFill>
            <a:blip r:embed="rId4"/>
            <a:stretch>
              <a:fillRect l="0" t="0" r="0" b="0"/>
            </a:stretch>
          </a:blipFill>
        </p:spPr>
      </p:sp>
      <p:sp>
        <p:nvSpPr>
          <p:cNvPr name="Freeform 5" id="5"/>
          <p:cNvSpPr/>
          <p:nvPr/>
        </p:nvSpPr>
        <p:spPr>
          <a:xfrm flipH="false" flipV="false" rot="0">
            <a:off x="13182615" y="2680129"/>
            <a:ext cx="4816262" cy="6021922"/>
          </a:xfrm>
          <a:custGeom>
            <a:avLst/>
            <a:gdLst/>
            <a:ahLst/>
            <a:cxnLst/>
            <a:rect r="r" b="b" t="t" l="l"/>
            <a:pathLst>
              <a:path h="6021922" w="4816262">
                <a:moveTo>
                  <a:pt x="0" y="0"/>
                </a:moveTo>
                <a:lnTo>
                  <a:pt x="4816262" y="0"/>
                </a:lnTo>
                <a:lnTo>
                  <a:pt x="4816262" y="6021922"/>
                </a:lnTo>
                <a:lnTo>
                  <a:pt x="0" y="6021922"/>
                </a:lnTo>
                <a:lnTo>
                  <a:pt x="0" y="0"/>
                </a:lnTo>
                <a:close/>
              </a:path>
            </a:pathLst>
          </a:custGeom>
          <a:blipFill>
            <a:blip r:embed="rId5"/>
            <a:stretch>
              <a:fillRect l="0" t="0" r="0" b="0"/>
            </a:stretch>
          </a:blipFill>
        </p:spPr>
      </p:sp>
      <p:sp>
        <p:nvSpPr>
          <p:cNvPr name="Freeform 6" id="6"/>
          <p:cNvSpPr/>
          <p:nvPr/>
        </p:nvSpPr>
        <p:spPr>
          <a:xfrm flipH="false" flipV="false" rot="0">
            <a:off x="8053907" y="2680129"/>
            <a:ext cx="4834004" cy="6021922"/>
          </a:xfrm>
          <a:custGeom>
            <a:avLst/>
            <a:gdLst/>
            <a:ahLst/>
            <a:cxnLst/>
            <a:rect r="r" b="b" t="t" l="l"/>
            <a:pathLst>
              <a:path h="6021922" w="4834004">
                <a:moveTo>
                  <a:pt x="0" y="0"/>
                </a:moveTo>
                <a:lnTo>
                  <a:pt x="4834004" y="0"/>
                </a:lnTo>
                <a:lnTo>
                  <a:pt x="4834004" y="6021922"/>
                </a:lnTo>
                <a:lnTo>
                  <a:pt x="0" y="6021922"/>
                </a:lnTo>
                <a:lnTo>
                  <a:pt x="0" y="0"/>
                </a:lnTo>
                <a:close/>
              </a:path>
            </a:pathLst>
          </a:custGeom>
          <a:blipFill>
            <a:blip r:embed="rId6"/>
            <a:stretch>
              <a:fillRect l="0" t="0" r="0" b="0"/>
            </a:stretch>
          </a:blipFill>
        </p:spPr>
      </p:sp>
      <p:sp>
        <p:nvSpPr>
          <p:cNvPr name="TextBox 7" id="7"/>
          <p:cNvSpPr txBox="true"/>
          <p:nvPr/>
        </p:nvSpPr>
        <p:spPr>
          <a:xfrm rot="0">
            <a:off x="496984" y="1732975"/>
            <a:ext cx="7009043" cy="9090166"/>
          </a:xfrm>
          <a:prstGeom prst="rect">
            <a:avLst/>
          </a:prstGeom>
        </p:spPr>
        <p:txBody>
          <a:bodyPr anchor="t" rtlCol="false" tIns="0" lIns="0" bIns="0" rIns="0">
            <a:spAutoFit/>
          </a:bodyPr>
          <a:lstStyle/>
          <a:p>
            <a:pPr algn="just">
              <a:lnSpc>
                <a:spcPts val="4017"/>
              </a:lnSpc>
            </a:pPr>
            <a:r>
              <a:rPr lang="en-US" sz="2869">
                <a:solidFill>
                  <a:srgbClr val="000000"/>
                </a:solidFill>
                <a:latin typeface="Poppins"/>
                <a:ea typeface="Poppins"/>
                <a:cs typeface="Poppins"/>
                <a:sym typeface="Poppins"/>
              </a:rPr>
              <a:t>Se elaboro piezas gráficas de invitación y código Qr para inscripción a preguntas y/o sugerencias de la comunidad las cuales fueron publicadas en carteleras institucionales y páginas oficiales de la institución. </a:t>
            </a:r>
          </a:p>
          <a:p>
            <a:pPr algn="just">
              <a:lnSpc>
                <a:spcPts val="4017"/>
              </a:lnSpc>
            </a:pPr>
          </a:p>
          <a:p>
            <a:pPr algn="just">
              <a:lnSpc>
                <a:spcPts val="4017"/>
              </a:lnSpc>
            </a:pPr>
            <a:r>
              <a:rPr lang="en-US" sz="2869">
                <a:solidFill>
                  <a:srgbClr val="000000"/>
                </a:solidFill>
                <a:latin typeface="Poppins"/>
                <a:ea typeface="Poppins"/>
                <a:cs typeface="Poppins"/>
                <a:sym typeface="Poppins"/>
              </a:rPr>
              <a:t>https://portal.hospitaltomasuribe.gov.co/2025/05/05/audiencia-publica-rendicion-de-cuentas/</a:t>
            </a:r>
          </a:p>
          <a:p>
            <a:pPr algn="just">
              <a:lnSpc>
                <a:spcPts val="4017"/>
              </a:lnSpc>
            </a:pPr>
          </a:p>
          <a:p>
            <a:pPr algn="just">
              <a:lnSpc>
                <a:spcPts val="4017"/>
              </a:lnSpc>
            </a:pPr>
            <a:r>
              <a:rPr lang="en-US" sz="2869">
                <a:solidFill>
                  <a:srgbClr val="000000"/>
                </a:solidFill>
                <a:latin typeface="Poppins"/>
                <a:ea typeface="Poppins"/>
                <a:cs typeface="Poppins"/>
                <a:sym typeface="Poppins"/>
              </a:rPr>
              <a:t>https://portal.hospitaltomasuribe.gov.co/2025/05/30/participa-en-nuestra-rendicion-de-cuentas-2024/</a:t>
            </a:r>
          </a:p>
          <a:p>
            <a:pPr algn="just">
              <a:lnSpc>
                <a:spcPts val="4017"/>
              </a:lnSpc>
            </a:pPr>
          </a:p>
          <a:p>
            <a:pPr algn="just">
              <a:lnSpc>
                <a:spcPts val="4017"/>
              </a:lnSpc>
            </a:pPr>
          </a:p>
          <a:p>
            <a:pPr algn="just">
              <a:lnSpc>
                <a:spcPts val="4017"/>
              </a:lnSpc>
            </a:pPr>
          </a:p>
        </p:txBody>
      </p:sp>
      <p:sp>
        <p:nvSpPr>
          <p:cNvPr name="TextBox 8" id="8"/>
          <p:cNvSpPr txBox="true"/>
          <p:nvPr/>
        </p:nvSpPr>
        <p:spPr>
          <a:xfrm rot="0">
            <a:off x="8761065" y="800100"/>
            <a:ext cx="8644979" cy="1411595"/>
          </a:xfrm>
          <a:prstGeom prst="rect">
            <a:avLst/>
          </a:prstGeom>
        </p:spPr>
        <p:txBody>
          <a:bodyPr anchor="t" rtlCol="false" tIns="0" lIns="0" bIns="0" rIns="0">
            <a:spAutoFit/>
          </a:bodyPr>
          <a:lstStyle/>
          <a:p>
            <a:pPr algn="ctr">
              <a:lnSpc>
                <a:spcPts val="10920"/>
              </a:lnSpc>
            </a:pPr>
            <a:r>
              <a:rPr lang="en-US" sz="7800" b="true">
                <a:solidFill>
                  <a:srgbClr val="000000"/>
                </a:solidFill>
                <a:latin typeface="Poppins Bold"/>
                <a:ea typeface="Poppins Bold"/>
                <a:cs typeface="Poppins Bold"/>
                <a:sym typeface="Poppins Bold"/>
              </a:rPr>
              <a:t>PIEZAS GRÁFICAS</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6581" y="8702051"/>
            <a:ext cx="18674581" cy="1584949"/>
          </a:xfrm>
          <a:custGeom>
            <a:avLst/>
            <a:gdLst/>
            <a:ahLst/>
            <a:cxnLst/>
            <a:rect r="r" b="b" t="t" l="l"/>
            <a:pathLst>
              <a:path h="1584949" w="18674581">
                <a:moveTo>
                  <a:pt x="0" y="0"/>
                </a:moveTo>
                <a:lnTo>
                  <a:pt x="18674581" y="0"/>
                </a:lnTo>
                <a:lnTo>
                  <a:pt x="18674581" y="1584949"/>
                </a:lnTo>
                <a:lnTo>
                  <a:pt x="0" y="1584949"/>
                </a:lnTo>
                <a:lnTo>
                  <a:pt x="0" y="0"/>
                </a:lnTo>
                <a:close/>
              </a:path>
            </a:pathLst>
          </a:custGeom>
          <a:blipFill>
            <a:blip r:embed="rId2"/>
            <a:stretch>
              <a:fillRect l="0" t="-11857" r="0" b="-11857"/>
            </a:stretch>
          </a:blipFill>
        </p:spPr>
      </p:sp>
      <p:sp>
        <p:nvSpPr>
          <p:cNvPr name="Freeform 3" id="3"/>
          <p:cNvSpPr/>
          <p:nvPr/>
        </p:nvSpPr>
        <p:spPr>
          <a:xfrm flipH="false" flipV="false" rot="0">
            <a:off x="200548" y="177157"/>
            <a:ext cx="4648104" cy="1172273"/>
          </a:xfrm>
          <a:custGeom>
            <a:avLst/>
            <a:gdLst/>
            <a:ahLst/>
            <a:cxnLst/>
            <a:rect r="r" b="b" t="t" l="l"/>
            <a:pathLst>
              <a:path h="1172273" w="4648104">
                <a:moveTo>
                  <a:pt x="0" y="0"/>
                </a:moveTo>
                <a:lnTo>
                  <a:pt x="4648104" y="0"/>
                </a:lnTo>
                <a:lnTo>
                  <a:pt x="4648104" y="1172273"/>
                </a:lnTo>
                <a:lnTo>
                  <a:pt x="0" y="1172273"/>
                </a:lnTo>
                <a:lnTo>
                  <a:pt x="0" y="0"/>
                </a:lnTo>
                <a:close/>
              </a:path>
            </a:pathLst>
          </a:custGeom>
          <a:blipFill>
            <a:blip r:embed="rId3"/>
            <a:stretch>
              <a:fillRect l="0" t="0" r="0" b="0"/>
            </a:stretch>
          </a:blipFill>
        </p:spPr>
      </p:sp>
      <p:sp>
        <p:nvSpPr>
          <p:cNvPr name="Freeform 4" id="4"/>
          <p:cNvSpPr/>
          <p:nvPr/>
        </p:nvSpPr>
        <p:spPr>
          <a:xfrm flipH="false" flipV="false" rot="0">
            <a:off x="14030988" y="9492410"/>
            <a:ext cx="3967889" cy="794590"/>
          </a:xfrm>
          <a:custGeom>
            <a:avLst/>
            <a:gdLst/>
            <a:ahLst/>
            <a:cxnLst/>
            <a:rect r="r" b="b" t="t" l="l"/>
            <a:pathLst>
              <a:path h="794590" w="3967889">
                <a:moveTo>
                  <a:pt x="0" y="0"/>
                </a:moveTo>
                <a:lnTo>
                  <a:pt x="3967889" y="0"/>
                </a:lnTo>
                <a:lnTo>
                  <a:pt x="3967889" y="794590"/>
                </a:lnTo>
                <a:lnTo>
                  <a:pt x="0" y="794590"/>
                </a:lnTo>
                <a:lnTo>
                  <a:pt x="0" y="0"/>
                </a:lnTo>
                <a:close/>
              </a:path>
            </a:pathLst>
          </a:custGeom>
          <a:blipFill>
            <a:blip r:embed="rId4"/>
            <a:stretch>
              <a:fillRect l="0" t="0" r="0" b="0"/>
            </a:stretch>
          </a:blipFill>
        </p:spPr>
      </p:sp>
      <p:sp>
        <p:nvSpPr>
          <p:cNvPr name="Freeform 5" id="5"/>
          <p:cNvSpPr/>
          <p:nvPr/>
        </p:nvSpPr>
        <p:spPr>
          <a:xfrm flipH="false" flipV="false" rot="0">
            <a:off x="771525" y="4389819"/>
            <a:ext cx="8141172" cy="3425521"/>
          </a:xfrm>
          <a:custGeom>
            <a:avLst/>
            <a:gdLst/>
            <a:ahLst/>
            <a:cxnLst/>
            <a:rect r="r" b="b" t="t" l="l"/>
            <a:pathLst>
              <a:path h="3425521" w="8141172">
                <a:moveTo>
                  <a:pt x="0" y="0"/>
                </a:moveTo>
                <a:lnTo>
                  <a:pt x="8141172" y="0"/>
                </a:lnTo>
                <a:lnTo>
                  <a:pt x="8141172" y="3425521"/>
                </a:lnTo>
                <a:lnTo>
                  <a:pt x="0" y="3425521"/>
                </a:lnTo>
                <a:lnTo>
                  <a:pt x="0" y="0"/>
                </a:lnTo>
                <a:close/>
              </a:path>
            </a:pathLst>
          </a:custGeom>
          <a:blipFill>
            <a:blip r:embed="rId5"/>
            <a:stretch>
              <a:fillRect l="0" t="0" r="0" b="0"/>
            </a:stretch>
          </a:blipFill>
        </p:spPr>
      </p:sp>
      <p:sp>
        <p:nvSpPr>
          <p:cNvPr name="Freeform 6" id="6"/>
          <p:cNvSpPr/>
          <p:nvPr/>
        </p:nvSpPr>
        <p:spPr>
          <a:xfrm flipH="false" flipV="false" rot="0">
            <a:off x="8554870" y="4284361"/>
            <a:ext cx="8779725" cy="3636437"/>
          </a:xfrm>
          <a:custGeom>
            <a:avLst/>
            <a:gdLst/>
            <a:ahLst/>
            <a:cxnLst/>
            <a:rect r="r" b="b" t="t" l="l"/>
            <a:pathLst>
              <a:path h="3636437" w="8779725">
                <a:moveTo>
                  <a:pt x="0" y="0"/>
                </a:moveTo>
                <a:lnTo>
                  <a:pt x="8779725" y="0"/>
                </a:lnTo>
                <a:lnTo>
                  <a:pt x="8779725" y="3636437"/>
                </a:lnTo>
                <a:lnTo>
                  <a:pt x="0" y="3636437"/>
                </a:lnTo>
                <a:lnTo>
                  <a:pt x="0" y="0"/>
                </a:lnTo>
                <a:close/>
              </a:path>
            </a:pathLst>
          </a:custGeom>
          <a:blipFill>
            <a:blip r:embed="rId6"/>
            <a:stretch>
              <a:fillRect l="-39739" t="-113390" r="-49628" b="-43787"/>
            </a:stretch>
          </a:blipFill>
        </p:spPr>
      </p:sp>
      <p:sp>
        <p:nvSpPr>
          <p:cNvPr name="TextBox 7" id="7"/>
          <p:cNvSpPr txBox="true"/>
          <p:nvPr/>
        </p:nvSpPr>
        <p:spPr>
          <a:xfrm rot="0">
            <a:off x="771525" y="1599155"/>
            <a:ext cx="16744950" cy="2340232"/>
          </a:xfrm>
          <a:prstGeom prst="rect">
            <a:avLst/>
          </a:prstGeom>
        </p:spPr>
        <p:txBody>
          <a:bodyPr anchor="t" rtlCol="false" tIns="0" lIns="0" bIns="0" rIns="0">
            <a:spAutoFit/>
          </a:bodyPr>
          <a:lstStyle/>
          <a:p>
            <a:pPr algn="just">
              <a:lnSpc>
                <a:spcPts val="4618"/>
              </a:lnSpc>
            </a:pPr>
            <a:r>
              <a:rPr lang="en-US" sz="3298">
                <a:solidFill>
                  <a:srgbClr val="000000"/>
                </a:solidFill>
                <a:latin typeface="Poppins"/>
                <a:ea typeface="Poppins"/>
                <a:cs typeface="Poppins"/>
                <a:sym typeface="Poppins"/>
              </a:rPr>
              <a:t>Se recibieron 04 inscripciones a propuestas, sugerencias e inquietudes mediante el codigo QR disponible en la página web de la E.S.E, a las cuales se les dio respuesta durante el en vivo del facebook live.  </a:t>
            </a:r>
            <a:r>
              <a:rPr lang="en-US" sz="3298">
                <a:solidFill>
                  <a:srgbClr val="E60012"/>
                </a:solidFill>
                <a:latin typeface="Poppins"/>
                <a:ea typeface="Poppins"/>
                <a:cs typeface="Poppins"/>
                <a:sym typeface="Poppins"/>
              </a:rPr>
              <a:t> </a:t>
            </a:r>
            <a:r>
              <a:rPr lang="en-US" sz="3298">
                <a:solidFill>
                  <a:srgbClr val="000000"/>
                </a:solidFill>
                <a:latin typeface="Poppins"/>
                <a:ea typeface="Poppins"/>
                <a:cs typeface="Poppins"/>
                <a:sym typeface="Poppins"/>
              </a:rPr>
              <a:t>https://www.facebook.com/share/v/19FViotDUB/</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6581" y="8702051"/>
            <a:ext cx="18674581" cy="1584949"/>
          </a:xfrm>
          <a:custGeom>
            <a:avLst/>
            <a:gdLst/>
            <a:ahLst/>
            <a:cxnLst/>
            <a:rect r="r" b="b" t="t" l="l"/>
            <a:pathLst>
              <a:path h="1584949" w="18674581">
                <a:moveTo>
                  <a:pt x="0" y="0"/>
                </a:moveTo>
                <a:lnTo>
                  <a:pt x="18674581" y="0"/>
                </a:lnTo>
                <a:lnTo>
                  <a:pt x="18674581" y="1584949"/>
                </a:lnTo>
                <a:lnTo>
                  <a:pt x="0" y="1584949"/>
                </a:lnTo>
                <a:lnTo>
                  <a:pt x="0" y="0"/>
                </a:lnTo>
                <a:close/>
              </a:path>
            </a:pathLst>
          </a:custGeom>
          <a:blipFill>
            <a:blip r:embed="rId2"/>
            <a:stretch>
              <a:fillRect l="0" t="-11857" r="0" b="-11857"/>
            </a:stretch>
          </a:blipFill>
        </p:spPr>
      </p:sp>
      <p:sp>
        <p:nvSpPr>
          <p:cNvPr name="Freeform 3" id="3"/>
          <p:cNvSpPr/>
          <p:nvPr/>
        </p:nvSpPr>
        <p:spPr>
          <a:xfrm flipH="false" flipV="false" rot="0">
            <a:off x="200548" y="177157"/>
            <a:ext cx="4648104" cy="1172273"/>
          </a:xfrm>
          <a:custGeom>
            <a:avLst/>
            <a:gdLst/>
            <a:ahLst/>
            <a:cxnLst/>
            <a:rect r="r" b="b" t="t" l="l"/>
            <a:pathLst>
              <a:path h="1172273" w="4648104">
                <a:moveTo>
                  <a:pt x="0" y="0"/>
                </a:moveTo>
                <a:lnTo>
                  <a:pt x="4648104" y="0"/>
                </a:lnTo>
                <a:lnTo>
                  <a:pt x="4648104" y="1172273"/>
                </a:lnTo>
                <a:lnTo>
                  <a:pt x="0" y="1172273"/>
                </a:lnTo>
                <a:lnTo>
                  <a:pt x="0" y="0"/>
                </a:lnTo>
                <a:close/>
              </a:path>
            </a:pathLst>
          </a:custGeom>
          <a:blipFill>
            <a:blip r:embed="rId3"/>
            <a:stretch>
              <a:fillRect l="0" t="0" r="0" b="0"/>
            </a:stretch>
          </a:blipFill>
        </p:spPr>
      </p:sp>
      <p:sp>
        <p:nvSpPr>
          <p:cNvPr name="Freeform 4" id="4"/>
          <p:cNvSpPr/>
          <p:nvPr/>
        </p:nvSpPr>
        <p:spPr>
          <a:xfrm flipH="false" flipV="false" rot="0">
            <a:off x="14030988" y="9492410"/>
            <a:ext cx="3967889" cy="794590"/>
          </a:xfrm>
          <a:custGeom>
            <a:avLst/>
            <a:gdLst/>
            <a:ahLst/>
            <a:cxnLst/>
            <a:rect r="r" b="b" t="t" l="l"/>
            <a:pathLst>
              <a:path h="794590" w="3967889">
                <a:moveTo>
                  <a:pt x="0" y="0"/>
                </a:moveTo>
                <a:lnTo>
                  <a:pt x="3967889" y="0"/>
                </a:lnTo>
                <a:lnTo>
                  <a:pt x="3967889" y="794590"/>
                </a:lnTo>
                <a:lnTo>
                  <a:pt x="0" y="794590"/>
                </a:lnTo>
                <a:lnTo>
                  <a:pt x="0" y="0"/>
                </a:lnTo>
                <a:close/>
              </a:path>
            </a:pathLst>
          </a:custGeom>
          <a:blipFill>
            <a:blip r:embed="rId4"/>
            <a:stretch>
              <a:fillRect l="0" t="0" r="0" b="0"/>
            </a:stretch>
          </a:blipFill>
        </p:spPr>
      </p:sp>
      <p:sp>
        <p:nvSpPr>
          <p:cNvPr name="Freeform 5" id="5"/>
          <p:cNvSpPr/>
          <p:nvPr/>
        </p:nvSpPr>
        <p:spPr>
          <a:xfrm flipH="false" flipV="false" rot="0">
            <a:off x="200548" y="3717961"/>
            <a:ext cx="9390305" cy="4698751"/>
          </a:xfrm>
          <a:custGeom>
            <a:avLst/>
            <a:gdLst/>
            <a:ahLst/>
            <a:cxnLst/>
            <a:rect r="r" b="b" t="t" l="l"/>
            <a:pathLst>
              <a:path h="4698751" w="9390305">
                <a:moveTo>
                  <a:pt x="0" y="0"/>
                </a:moveTo>
                <a:lnTo>
                  <a:pt x="9390306" y="0"/>
                </a:lnTo>
                <a:lnTo>
                  <a:pt x="9390306" y="4698751"/>
                </a:lnTo>
                <a:lnTo>
                  <a:pt x="0" y="4698751"/>
                </a:lnTo>
                <a:lnTo>
                  <a:pt x="0" y="0"/>
                </a:lnTo>
                <a:close/>
              </a:path>
            </a:pathLst>
          </a:custGeom>
          <a:blipFill>
            <a:blip r:embed="rId5"/>
            <a:stretch>
              <a:fillRect l="-2657" t="-6072" r="-30708" b="-6072"/>
            </a:stretch>
          </a:blipFill>
        </p:spPr>
      </p:sp>
      <p:sp>
        <p:nvSpPr>
          <p:cNvPr name="Freeform 6" id="6"/>
          <p:cNvSpPr/>
          <p:nvPr/>
        </p:nvSpPr>
        <p:spPr>
          <a:xfrm flipH="false" flipV="false" rot="0">
            <a:off x="9590854" y="3717961"/>
            <a:ext cx="8697146" cy="4957484"/>
          </a:xfrm>
          <a:custGeom>
            <a:avLst/>
            <a:gdLst/>
            <a:ahLst/>
            <a:cxnLst/>
            <a:rect r="r" b="b" t="t" l="l"/>
            <a:pathLst>
              <a:path h="4957484" w="8697146">
                <a:moveTo>
                  <a:pt x="0" y="0"/>
                </a:moveTo>
                <a:lnTo>
                  <a:pt x="8697146" y="0"/>
                </a:lnTo>
                <a:lnTo>
                  <a:pt x="8697146" y="4957484"/>
                </a:lnTo>
                <a:lnTo>
                  <a:pt x="0" y="4957484"/>
                </a:lnTo>
                <a:lnTo>
                  <a:pt x="0" y="0"/>
                </a:lnTo>
                <a:close/>
              </a:path>
            </a:pathLst>
          </a:custGeom>
          <a:blipFill>
            <a:blip r:embed="rId6"/>
            <a:stretch>
              <a:fillRect l="-3975" t="0" r="-31495" b="0"/>
            </a:stretch>
          </a:blipFill>
        </p:spPr>
      </p:sp>
      <p:sp>
        <p:nvSpPr>
          <p:cNvPr name="TextBox 7" id="7"/>
          <p:cNvSpPr txBox="true"/>
          <p:nvPr/>
        </p:nvSpPr>
        <p:spPr>
          <a:xfrm rot="0">
            <a:off x="1168282" y="1680246"/>
            <a:ext cx="15564855" cy="1218565"/>
          </a:xfrm>
          <a:prstGeom prst="rect">
            <a:avLst/>
          </a:prstGeom>
        </p:spPr>
        <p:txBody>
          <a:bodyPr anchor="t" rtlCol="false" tIns="0" lIns="0" bIns="0" rIns="0">
            <a:spAutoFit/>
          </a:bodyPr>
          <a:lstStyle/>
          <a:p>
            <a:pPr algn="just">
              <a:lnSpc>
                <a:spcPts val="4759"/>
              </a:lnSpc>
            </a:pPr>
            <a:r>
              <a:rPr lang="en-US" sz="3399">
                <a:solidFill>
                  <a:srgbClr val="000000"/>
                </a:solidFill>
                <a:latin typeface="Poppins"/>
                <a:ea typeface="Poppins"/>
                <a:cs typeface="Poppins"/>
                <a:sym typeface="Poppins"/>
              </a:rPr>
              <a:t>La </a:t>
            </a:r>
            <a:r>
              <a:rPr lang="en-US" sz="3399" b="true">
                <a:solidFill>
                  <a:srgbClr val="000000"/>
                </a:solidFill>
                <a:latin typeface="Poppins Bold"/>
                <a:ea typeface="Poppins Bold"/>
                <a:cs typeface="Poppins Bold"/>
                <a:sym typeface="Poppins Bold"/>
              </a:rPr>
              <a:t>Rendicion de Cuentas de la Vigencia 2024</a:t>
            </a:r>
            <a:r>
              <a:rPr lang="en-US" sz="3399">
                <a:solidFill>
                  <a:srgbClr val="000000"/>
                </a:solidFill>
                <a:latin typeface="Poppins"/>
                <a:ea typeface="Poppins"/>
                <a:cs typeface="Poppins"/>
                <a:sym typeface="Poppins"/>
              </a:rPr>
              <a:t> obtuvo una audiencia de 400 personas, de las cuales 119 se registraron en el link de asistencia.</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6581" y="8702051"/>
            <a:ext cx="18674581" cy="1584949"/>
          </a:xfrm>
          <a:custGeom>
            <a:avLst/>
            <a:gdLst/>
            <a:ahLst/>
            <a:cxnLst/>
            <a:rect r="r" b="b" t="t" l="l"/>
            <a:pathLst>
              <a:path h="1584949" w="18674581">
                <a:moveTo>
                  <a:pt x="0" y="0"/>
                </a:moveTo>
                <a:lnTo>
                  <a:pt x="18674581" y="0"/>
                </a:lnTo>
                <a:lnTo>
                  <a:pt x="18674581" y="1584949"/>
                </a:lnTo>
                <a:lnTo>
                  <a:pt x="0" y="1584949"/>
                </a:lnTo>
                <a:lnTo>
                  <a:pt x="0" y="0"/>
                </a:lnTo>
                <a:close/>
              </a:path>
            </a:pathLst>
          </a:custGeom>
          <a:blipFill>
            <a:blip r:embed="rId2"/>
            <a:stretch>
              <a:fillRect l="0" t="-11857" r="0" b="-11857"/>
            </a:stretch>
          </a:blipFill>
        </p:spPr>
      </p:sp>
      <p:sp>
        <p:nvSpPr>
          <p:cNvPr name="Freeform 3" id="3"/>
          <p:cNvSpPr/>
          <p:nvPr/>
        </p:nvSpPr>
        <p:spPr>
          <a:xfrm flipH="false" flipV="false" rot="0">
            <a:off x="200548" y="177157"/>
            <a:ext cx="4648104" cy="1172273"/>
          </a:xfrm>
          <a:custGeom>
            <a:avLst/>
            <a:gdLst/>
            <a:ahLst/>
            <a:cxnLst/>
            <a:rect r="r" b="b" t="t" l="l"/>
            <a:pathLst>
              <a:path h="1172273" w="4648104">
                <a:moveTo>
                  <a:pt x="0" y="0"/>
                </a:moveTo>
                <a:lnTo>
                  <a:pt x="4648104" y="0"/>
                </a:lnTo>
                <a:lnTo>
                  <a:pt x="4648104" y="1172273"/>
                </a:lnTo>
                <a:lnTo>
                  <a:pt x="0" y="1172273"/>
                </a:lnTo>
                <a:lnTo>
                  <a:pt x="0" y="0"/>
                </a:lnTo>
                <a:close/>
              </a:path>
            </a:pathLst>
          </a:custGeom>
          <a:blipFill>
            <a:blip r:embed="rId3"/>
            <a:stretch>
              <a:fillRect l="0" t="0" r="0" b="0"/>
            </a:stretch>
          </a:blipFill>
        </p:spPr>
      </p:sp>
      <p:sp>
        <p:nvSpPr>
          <p:cNvPr name="Freeform 4" id="4"/>
          <p:cNvSpPr/>
          <p:nvPr/>
        </p:nvSpPr>
        <p:spPr>
          <a:xfrm flipH="false" flipV="false" rot="0">
            <a:off x="14030988" y="9492410"/>
            <a:ext cx="3967889" cy="794590"/>
          </a:xfrm>
          <a:custGeom>
            <a:avLst/>
            <a:gdLst/>
            <a:ahLst/>
            <a:cxnLst/>
            <a:rect r="r" b="b" t="t" l="l"/>
            <a:pathLst>
              <a:path h="794590" w="3967889">
                <a:moveTo>
                  <a:pt x="0" y="0"/>
                </a:moveTo>
                <a:lnTo>
                  <a:pt x="3967889" y="0"/>
                </a:lnTo>
                <a:lnTo>
                  <a:pt x="3967889" y="794590"/>
                </a:lnTo>
                <a:lnTo>
                  <a:pt x="0" y="794590"/>
                </a:lnTo>
                <a:lnTo>
                  <a:pt x="0" y="0"/>
                </a:lnTo>
                <a:close/>
              </a:path>
            </a:pathLst>
          </a:custGeom>
          <a:blipFill>
            <a:blip r:embed="rId4"/>
            <a:stretch>
              <a:fillRect l="0" t="0" r="0" b="0"/>
            </a:stretch>
          </a:blipFill>
        </p:spPr>
      </p:sp>
      <p:sp>
        <p:nvSpPr>
          <p:cNvPr name="Freeform 5" id="5"/>
          <p:cNvSpPr/>
          <p:nvPr/>
        </p:nvSpPr>
        <p:spPr>
          <a:xfrm flipH="false" flipV="false" rot="0">
            <a:off x="810805" y="3318254"/>
            <a:ext cx="8075695" cy="5383797"/>
          </a:xfrm>
          <a:custGeom>
            <a:avLst/>
            <a:gdLst/>
            <a:ahLst/>
            <a:cxnLst/>
            <a:rect r="r" b="b" t="t" l="l"/>
            <a:pathLst>
              <a:path h="5383797" w="8075695">
                <a:moveTo>
                  <a:pt x="0" y="0"/>
                </a:moveTo>
                <a:lnTo>
                  <a:pt x="8075694" y="0"/>
                </a:lnTo>
                <a:lnTo>
                  <a:pt x="8075694" y="5383797"/>
                </a:lnTo>
                <a:lnTo>
                  <a:pt x="0" y="5383797"/>
                </a:lnTo>
                <a:lnTo>
                  <a:pt x="0" y="0"/>
                </a:lnTo>
                <a:close/>
              </a:path>
            </a:pathLst>
          </a:custGeom>
          <a:blipFill>
            <a:blip r:embed="rId5"/>
            <a:stretch>
              <a:fillRect l="0" t="0" r="0" b="0"/>
            </a:stretch>
          </a:blipFill>
        </p:spPr>
      </p:sp>
      <p:sp>
        <p:nvSpPr>
          <p:cNvPr name="Freeform 6" id="6"/>
          <p:cNvSpPr/>
          <p:nvPr/>
        </p:nvSpPr>
        <p:spPr>
          <a:xfrm flipH="false" flipV="false" rot="0">
            <a:off x="9440077" y="3318254"/>
            <a:ext cx="8034823" cy="5383797"/>
          </a:xfrm>
          <a:custGeom>
            <a:avLst/>
            <a:gdLst/>
            <a:ahLst/>
            <a:cxnLst/>
            <a:rect r="r" b="b" t="t" l="l"/>
            <a:pathLst>
              <a:path h="5383797" w="8034823">
                <a:moveTo>
                  <a:pt x="0" y="0"/>
                </a:moveTo>
                <a:lnTo>
                  <a:pt x="8034823" y="0"/>
                </a:lnTo>
                <a:lnTo>
                  <a:pt x="8034823" y="5383797"/>
                </a:lnTo>
                <a:lnTo>
                  <a:pt x="0" y="5383797"/>
                </a:lnTo>
                <a:lnTo>
                  <a:pt x="0" y="0"/>
                </a:lnTo>
                <a:close/>
              </a:path>
            </a:pathLst>
          </a:custGeom>
          <a:blipFill>
            <a:blip r:embed="rId6"/>
            <a:stretch>
              <a:fillRect l="-1076" t="-493" r="0" b="-493"/>
            </a:stretch>
          </a:blipFill>
        </p:spPr>
      </p:sp>
      <p:sp>
        <p:nvSpPr>
          <p:cNvPr name="TextBox 7" id="7"/>
          <p:cNvSpPr txBox="true"/>
          <p:nvPr/>
        </p:nvSpPr>
        <p:spPr>
          <a:xfrm rot="0">
            <a:off x="810805" y="1680589"/>
            <a:ext cx="16664096" cy="1156244"/>
          </a:xfrm>
          <a:prstGeom prst="rect">
            <a:avLst/>
          </a:prstGeom>
        </p:spPr>
        <p:txBody>
          <a:bodyPr anchor="t" rtlCol="false" tIns="0" lIns="0" bIns="0" rIns="0">
            <a:spAutoFit/>
          </a:bodyPr>
          <a:lstStyle/>
          <a:p>
            <a:pPr algn="just">
              <a:lnSpc>
                <a:spcPts val="4520"/>
              </a:lnSpc>
            </a:pPr>
            <a:r>
              <a:rPr lang="en-US" sz="3228" b="true">
                <a:solidFill>
                  <a:srgbClr val="000000"/>
                </a:solidFill>
                <a:latin typeface="Poppins Bold"/>
                <a:ea typeface="Poppins Bold"/>
                <a:cs typeface="Poppins Bold"/>
                <a:sym typeface="Poppins Bold"/>
              </a:rPr>
              <a:t>La Rendición de Cuentas </a:t>
            </a:r>
            <a:r>
              <a:rPr lang="en-US" sz="3228">
                <a:solidFill>
                  <a:srgbClr val="000000"/>
                </a:solidFill>
                <a:latin typeface="Poppins"/>
                <a:ea typeface="Poppins"/>
                <a:cs typeface="Poppins"/>
                <a:sym typeface="Poppins"/>
              </a:rPr>
              <a:t>conto con la participación de los colaboradores de la E.S.E Hospital Tomás Uribe Uribe de Tuluá Valle del Cauca.</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DAGrYHk9198</dc:identifier>
  <dcterms:modified xsi:type="dcterms:W3CDTF">2011-08-01T06:04:30Z</dcterms:modified>
  <cp:revision>1</cp:revision>
  <dc:title>PRES. RENDICIÓN DE CUENTAS.pdf</dc:title>
</cp:coreProperties>
</file>